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4" r:id="rId5"/>
    <p:sldId id="260" r:id="rId6"/>
    <p:sldId id="259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DEE49E-E4D7-8F2E-E288-83C56AB3E0DC}" v="2" dt="2024-06-18T01:52:27.4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36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35" Type="http://schemas.openxmlformats.org/officeDocument/2006/relationships/customXml" Target="../customXml/item2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Cinquetti Moreira" userId="S::lucas.cinquetti@ges.inatel.br::890767fd-182f-4d24-b19c-7838e51d39b3" providerId="AD" clId="Web-{45619505-C005-2325-A5F1-5A87D11C0824}"/>
    <pc:docChg chg="addSld modSld">
      <pc:chgData name="Lucas Cinquetti Moreira" userId="S::lucas.cinquetti@ges.inatel.br::890767fd-182f-4d24-b19c-7838e51d39b3" providerId="AD" clId="Web-{45619505-C005-2325-A5F1-5A87D11C0824}" dt="2024-06-11T04:49:59.355" v="275" actId="20577"/>
      <pc:docMkLst>
        <pc:docMk/>
      </pc:docMkLst>
      <pc:sldChg chg="modSp">
        <pc:chgData name="Lucas Cinquetti Moreira" userId="S::lucas.cinquetti@ges.inatel.br::890767fd-182f-4d24-b19c-7838e51d39b3" providerId="AD" clId="Web-{45619505-C005-2325-A5F1-5A87D11C0824}" dt="2024-06-11T04:24:14.724" v="242" actId="20577"/>
        <pc:sldMkLst>
          <pc:docMk/>
          <pc:sldMk cId="1039592848" sldId="260"/>
        </pc:sldMkLst>
        <pc:spChg chg="mod">
          <ac:chgData name="Lucas Cinquetti Moreira" userId="S::lucas.cinquetti@ges.inatel.br::890767fd-182f-4d24-b19c-7838e51d39b3" providerId="AD" clId="Web-{45619505-C005-2325-A5F1-5A87D11C0824}" dt="2024-06-11T04:24:14.724" v="242" actId="20577"/>
          <ac:spMkLst>
            <pc:docMk/>
            <pc:sldMk cId="1039592848" sldId="260"/>
            <ac:spMk id="2" creationId="{650650B2-5C3D-5882-AB68-968E5AC53394}"/>
          </ac:spMkLst>
        </pc:spChg>
      </pc:sldChg>
      <pc:sldChg chg="addSp delSp modSp">
        <pc:chgData name="Lucas Cinquetti Moreira" userId="S::lucas.cinquetti@ges.inatel.br::890767fd-182f-4d24-b19c-7838e51d39b3" providerId="AD" clId="Web-{45619505-C005-2325-A5F1-5A87D11C0824}" dt="2024-06-11T00:22:59.598" v="34" actId="1076"/>
        <pc:sldMkLst>
          <pc:docMk/>
          <pc:sldMk cId="245799957" sldId="270"/>
        </pc:sldMkLst>
        <pc:spChg chg="mod">
          <ac:chgData name="Lucas Cinquetti Moreira" userId="S::lucas.cinquetti@ges.inatel.br::890767fd-182f-4d24-b19c-7838e51d39b3" providerId="AD" clId="Web-{45619505-C005-2325-A5F1-5A87D11C0824}" dt="2024-06-11T00:14:01.033" v="10" actId="20577"/>
          <ac:spMkLst>
            <pc:docMk/>
            <pc:sldMk cId="245799957" sldId="270"/>
            <ac:spMk id="2" creationId="{3E0C05D3-CB58-601B-B580-AD9EF36C3C4B}"/>
          </ac:spMkLst>
        </pc:spChg>
        <pc:spChg chg="del">
          <ac:chgData name="Lucas Cinquetti Moreira" userId="S::lucas.cinquetti@ges.inatel.br::890767fd-182f-4d24-b19c-7838e51d39b3" providerId="AD" clId="Web-{45619505-C005-2325-A5F1-5A87D11C0824}" dt="2024-06-11T00:14:18.377" v="11"/>
          <ac:spMkLst>
            <pc:docMk/>
            <pc:sldMk cId="245799957" sldId="270"/>
            <ac:spMk id="3" creationId="{3D9E8ABF-F8AE-FA42-D2BE-730C98BA2B44}"/>
          </ac:spMkLst>
        </pc:spChg>
        <pc:picChg chg="add mod ord">
          <ac:chgData name="Lucas Cinquetti Moreira" userId="S::lucas.cinquetti@ges.inatel.br::890767fd-182f-4d24-b19c-7838e51d39b3" providerId="AD" clId="Web-{45619505-C005-2325-A5F1-5A87D11C0824}" dt="2024-06-11T00:22:47.520" v="25" actId="1076"/>
          <ac:picMkLst>
            <pc:docMk/>
            <pc:sldMk cId="245799957" sldId="270"/>
            <ac:picMk id="4" creationId="{BA5B272D-E366-5587-6DCC-363C36D4B53E}"/>
          </ac:picMkLst>
        </pc:picChg>
        <pc:picChg chg="add mod">
          <ac:chgData name="Lucas Cinquetti Moreira" userId="S::lucas.cinquetti@ges.inatel.br::890767fd-182f-4d24-b19c-7838e51d39b3" providerId="AD" clId="Web-{45619505-C005-2325-A5F1-5A87D11C0824}" dt="2024-06-11T00:22:59.598" v="34" actId="1076"/>
          <ac:picMkLst>
            <pc:docMk/>
            <pc:sldMk cId="245799957" sldId="270"/>
            <ac:picMk id="5" creationId="{560E41BD-0A12-3BF7-C97C-3C9DCCA4FA4B}"/>
          </ac:picMkLst>
        </pc:picChg>
      </pc:sldChg>
      <pc:sldChg chg="addSp delSp modSp new">
        <pc:chgData name="Lucas Cinquetti Moreira" userId="S::lucas.cinquetti@ges.inatel.br::890767fd-182f-4d24-b19c-7838e51d39b3" providerId="AD" clId="Web-{45619505-C005-2325-A5F1-5A87D11C0824}" dt="2024-06-11T04:37:40.797" v="252" actId="20577"/>
        <pc:sldMkLst>
          <pc:docMk/>
          <pc:sldMk cId="160408240" sldId="271"/>
        </pc:sldMkLst>
        <pc:spChg chg="mod">
          <ac:chgData name="Lucas Cinquetti Moreira" userId="S::lucas.cinquetti@ges.inatel.br::890767fd-182f-4d24-b19c-7838e51d39b3" providerId="AD" clId="Web-{45619505-C005-2325-A5F1-5A87D11C0824}" dt="2024-06-11T04:37:40.797" v="252" actId="20577"/>
          <ac:spMkLst>
            <pc:docMk/>
            <pc:sldMk cId="160408240" sldId="271"/>
            <ac:spMk id="2" creationId="{A9A19B87-C781-583D-2605-1D392644F8C0}"/>
          </ac:spMkLst>
        </pc:spChg>
        <pc:spChg chg="del">
          <ac:chgData name="Lucas Cinquetti Moreira" userId="S::lucas.cinquetti@ges.inatel.br::890767fd-182f-4d24-b19c-7838e51d39b3" providerId="AD" clId="Web-{45619505-C005-2325-A5F1-5A87D11C0824}" dt="2024-06-11T00:24:53.460" v="42"/>
          <ac:spMkLst>
            <pc:docMk/>
            <pc:sldMk cId="160408240" sldId="271"/>
            <ac:spMk id="3" creationId="{86F3F735-1976-5B74-3086-555273AE82FA}"/>
          </ac:spMkLst>
        </pc:spChg>
        <pc:picChg chg="add mod ord">
          <ac:chgData name="Lucas Cinquetti Moreira" userId="S::lucas.cinquetti@ges.inatel.br::890767fd-182f-4d24-b19c-7838e51d39b3" providerId="AD" clId="Web-{45619505-C005-2325-A5F1-5A87D11C0824}" dt="2024-06-11T00:24:56.882" v="45" actId="1076"/>
          <ac:picMkLst>
            <pc:docMk/>
            <pc:sldMk cId="160408240" sldId="271"/>
            <ac:picMk id="4" creationId="{04991910-1C46-82CB-C9B1-783FA6899325}"/>
          </ac:picMkLst>
        </pc:picChg>
      </pc:sldChg>
      <pc:sldChg chg="addSp delSp modSp new">
        <pc:chgData name="Lucas Cinquetti Moreira" userId="S::lucas.cinquetti@ges.inatel.br::890767fd-182f-4d24-b19c-7838e51d39b3" providerId="AD" clId="Web-{45619505-C005-2325-A5F1-5A87D11C0824}" dt="2024-06-11T01:35:02.794" v="54" actId="14100"/>
        <pc:sldMkLst>
          <pc:docMk/>
          <pc:sldMk cId="2944264259" sldId="272"/>
        </pc:sldMkLst>
        <pc:spChg chg="mod">
          <ac:chgData name="Lucas Cinquetti Moreira" userId="S::lucas.cinquetti@ges.inatel.br::890767fd-182f-4d24-b19c-7838e51d39b3" providerId="AD" clId="Web-{45619505-C005-2325-A5F1-5A87D11C0824}" dt="2024-06-11T00:25:49.727" v="50" actId="20577"/>
          <ac:spMkLst>
            <pc:docMk/>
            <pc:sldMk cId="2944264259" sldId="272"/>
            <ac:spMk id="2" creationId="{4DA59666-4746-AFA2-2D98-691CCCA4422B}"/>
          </ac:spMkLst>
        </pc:spChg>
        <pc:spChg chg="del">
          <ac:chgData name="Lucas Cinquetti Moreira" userId="S::lucas.cinquetti@ges.inatel.br::890767fd-182f-4d24-b19c-7838e51d39b3" providerId="AD" clId="Web-{45619505-C005-2325-A5F1-5A87D11C0824}" dt="2024-06-11T01:34:56.919" v="51"/>
          <ac:spMkLst>
            <pc:docMk/>
            <pc:sldMk cId="2944264259" sldId="272"/>
            <ac:spMk id="3" creationId="{06A19019-B395-0BD4-920B-B4D002B184E8}"/>
          </ac:spMkLst>
        </pc:spChg>
        <pc:picChg chg="add mod ord">
          <ac:chgData name="Lucas Cinquetti Moreira" userId="S::lucas.cinquetti@ges.inatel.br::890767fd-182f-4d24-b19c-7838e51d39b3" providerId="AD" clId="Web-{45619505-C005-2325-A5F1-5A87D11C0824}" dt="2024-06-11T01:35:02.794" v="54" actId="14100"/>
          <ac:picMkLst>
            <pc:docMk/>
            <pc:sldMk cId="2944264259" sldId="272"/>
            <ac:picMk id="4" creationId="{1E6E2221-945C-4721-4EC1-57E5A935200A}"/>
          </ac:picMkLst>
        </pc:picChg>
      </pc:sldChg>
      <pc:sldChg chg="addSp modSp new">
        <pc:chgData name="Lucas Cinquetti Moreira" userId="S::lucas.cinquetti@ges.inatel.br::890767fd-182f-4d24-b19c-7838e51d39b3" providerId="AD" clId="Web-{45619505-C005-2325-A5F1-5A87D11C0824}" dt="2024-06-11T01:39:26.644" v="91" actId="1076"/>
        <pc:sldMkLst>
          <pc:docMk/>
          <pc:sldMk cId="2760910690" sldId="273"/>
        </pc:sldMkLst>
        <pc:spChg chg="mod">
          <ac:chgData name="Lucas Cinquetti Moreira" userId="S::lucas.cinquetti@ges.inatel.br::890767fd-182f-4d24-b19c-7838e51d39b3" providerId="AD" clId="Web-{45619505-C005-2325-A5F1-5A87D11C0824}" dt="2024-06-11T01:35:41.358" v="61" actId="20577"/>
          <ac:spMkLst>
            <pc:docMk/>
            <pc:sldMk cId="2760910690" sldId="273"/>
            <ac:spMk id="2" creationId="{E181DBEC-43C5-307C-3DD7-2D76ECA529FD}"/>
          </ac:spMkLst>
        </pc:spChg>
        <pc:spChg chg="mod">
          <ac:chgData name="Lucas Cinquetti Moreira" userId="S::lucas.cinquetti@ges.inatel.br::890767fd-182f-4d24-b19c-7838e51d39b3" providerId="AD" clId="Web-{45619505-C005-2325-A5F1-5A87D11C0824}" dt="2024-06-11T01:37:55.048" v="81" actId="20577"/>
          <ac:spMkLst>
            <pc:docMk/>
            <pc:sldMk cId="2760910690" sldId="273"/>
            <ac:spMk id="3" creationId="{7F27D9D2-CD7D-394A-E6FD-7E72705801D3}"/>
          </ac:spMkLst>
        </pc:spChg>
        <pc:picChg chg="add mod">
          <ac:chgData name="Lucas Cinquetti Moreira" userId="S::lucas.cinquetti@ges.inatel.br::890767fd-182f-4d24-b19c-7838e51d39b3" providerId="AD" clId="Web-{45619505-C005-2325-A5F1-5A87D11C0824}" dt="2024-06-11T01:39:02.753" v="85" actId="1076"/>
          <ac:picMkLst>
            <pc:docMk/>
            <pc:sldMk cId="2760910690" sldId="273"/>
            <ac:picMk id="4" creationId="{1910A837-DABD-6C03-4E6C-136132BC9CE5}"/>
          </ac:picMkLst>
        </pc:picChg>
        <pc:picChg chg="add mod">
          <ac:chgData name="Lucas Cinquetti Moreira" userId="S::lucas.cinquetti@ges.inatel.br::890767fd-182f-4d24-b19c-7838e51d39b3" providerId="AD" clId="Web-{45619505-C005-2325-A5F1-5A87D11C0824}" dt="2024-06-11T01:39:04.675" v="86" actId="1076"/>
          <ac:picMkLst>
            <pc:docMk/>
            <pc:sldMk cId="2760910690" sldId="273"/>
            <ac:picMk id="5" creationId="{944B4BD3-E59B-7CE9-C4BA-DE80F49B522B}"/>
          </ac:picMkLst>
        </pc:picChg>
        <pc:picChg chg="add mod">
          <ac:chgData name="Lucas Cinquetti Moreira" userId="S::lucas.cinquetti@ges.inatel.br::890767fd-182f-4d24-b19c-7838e51d39b3" providerId="AD" clId="Web-{45619505-C005-2325-A5F1-5A87D11C0824}" dt="2024-06-11T01:39:26.644" v="91" actId="1076"/>
          <ac:picMkLst>
            <pc:docMk/>
            <pc:sldMk cId="2760910690" sldId="273"/>
            <ac:picMk id="6" creationId="{41DA19DD-FB5B-81C0-6825-CF7F5C61D48A}"/>
          </ac:picMkLst>
        </pc:picChg>
      </pc:sldChg>
      <pc:sldChg chg="addSp delSp modSp new">
        <pc:chgData name="Lucas Cinquetti Moreira" userId="S::lucas.cinquetti@ges.inatel.br::890767fd-182f-4d24-b19c-7838e51d39b3" providerId="AD" clId="Web-{45619505-C005-2325-A5F1-5A87D11C0824}" dt="2024-06-11T01:48:55.861" v="102" actId="1076"/>
        <pc:sldMkLst>
          <pc:docMk/>
          <pc:sldMk cId="1803215647" sldId="274"/>
        </pc:sldMkLst>
        <pc:spChg chg="mod">
          <ac:chgData name="Lucas Cinquetti Moreira" userId="S::lucas.cinquetti@ges.inatel.br::890767fd-182f-4d24-b19c-7838e51d39b3" providerId="AD" clId="Web-{45619505-C005-2325-A5F1-5A87D11C0824}" dt="2024-06-11T01:47:55.937" v="96" actId="20577"/>
          <ac:spMkLst>
            <pc:docMk/>
            <pc:sldMk cId="1803215647" sldId="274"/>
            <ac:spMk id="2" creationId="{F0A5B8BC-EE77-DAFA-E3CF-C0D3B8E7ECAC}"/>
          </ac:spMkLst>
        </pc:spChg>
        <pc:spChg chg="del">
          <ac:chgData name="Lucas Cinquetti Moreira" userId="S::lucas.cinquetti@ges.inatel.br::890767fd-182f-4d24-b19c-7838e51d39b3" providerId="AD" clId="Web-{45619505-C005-2325-A5F1-5A87D11C0824}" dt="2024-06-11T01:48:25.188" v="97"/>
          <ac:spMkLst>
            <pc:docMk/>
            <pc:sldMk cId="1803215647" sldId="274"/>
            <ac:spMk id="3" creationId="{486E43C7-482E-AE27-CB3A-24C0D2D2D96C}"/>
          </ac:spMkLst>
        </pc:spChg>
        <pc:picChg chg="add mod ord">
          <ac:chgData name="Lucas Cinquetti Moreira" userId="S::lucas.cinquetti@ges.inatel.br::890767fd-182f-4d24-b19c-7838e51d39b3" providerId="AD" clId="Web-{45619505-C005-2325-A5F1-5A87D11C0824}" dt="2024-06-11T01:48:54.142" v="101" actId="1076"/>
          <ac:picMkLst>
            <pc:docMk/>
            <pc:sldMk cId="1803215647" sldId="274"/>
            <ac:picMk id="4" creationId="{3C64C2D5-781A-EE85-0530-CF62BBED3BD4}"/>
          </ac:picMkLst>
        </pc:picChg>
        <pc:picChg chg="add mod">
          <ac:chgData name="Lucas Cinquetti Moreira" userId="S::lucas.cinquetti@ges.inatel.br::890767fd-182f-4d24-b19c-7838e51d39b3" providerId="AD" clId="Web-{45619505-C005-2325-A5F1-5A87D11C0824}" dt="2024-06-11T01:48:55.861" v="102" actId="1076"/>
          <ac:picMkLst>
            <pc:docMk/>
            <pc:sldMk cId="1803215647" sldId="274"/>
            <ac:picMk id="5" creationId="{AA55D399-CD72-F2EC-0F67-091866FB86AD}"/>
          </ac:picMkLst>
        </pc:picChg>
      </pc:sldChg>
      <pc:sldChg chg="modSp new">
        <pc:chgData name="Lucas Cinquetti Moreira" userId="S::lucas.cinquetti@ges.inatel.br::890767fd-182f-4d24-b19c-7838e51d39b3" providerId="AD" clId="Web-{45619505-C005-2325-A5F1-5A87D11C0824}" dt="2024-06-11T02:07:05.355" v="137" actId="20577"/>
        <pc:sldMkLst>
          <pc:docMk/>
          <pc:sldMk cId="3887450753" sldId="275"/>
        </pc:sldMkLst>
        <pc:spChg chg="mod">
          <ac:chgData name="Lucas Cinquetti Moreira" userId="S::lucas.cinquetti@ges.inatel.br::890767fd-182f-4d24-b19c-7838e51d39b3" providerId="AD" clId="Web-{45619505-C005-2325-A5F1-5A87D11C0824}" dt="2024-06-11T02:05:03.977" v="125" actId="20577"/>
          <ac:spMkLst>
            <pc:docMk/>
            <pc:sldMk cId="3887450753" sldId="275"/>
            <ac:spMk id="2" creationId="{A83CE6B1-5FFD-4BA1-581E-3BB830271FB1}"/>
          </ac:spMkLst>
        </pc:spChg>
        <pc:spChg chg="mod">
          <ac:chgData name="Lucas Cinquetti Moreira" userId="S::lucas.cinquetti@ges.inatel.br::890767fd-182f-4d24-b19c-7838e51d39b3" providerId="AD" clId="Web-{45619505-C005-2325-A5F1-5A87D11C0824}" dt="2024-06-11T02:07:05.355" v="137" actId="20577"/>
          <ac:spMkLst>
            <pc:docMk/>
            <pc:sldMk cId="3887450753" sldId="275"/>
            <ac:spMk id="3" creationId="{01C72244-8BED-A4F0-707E-1730FF2739C1}"/>
          </ac:spMkLst>
        </pc:spChg>
      </pc:sldChg>
      <pc:sldChg chg="addSp delSp modSp new">
        <pc:chgData name="Lucas Cinquetti Moreira" userId="S::lucas.cinquetti@ges.inatel.br::890767fd-182f-4d24-b19c-7838e51d39b3" providerId="AD" clId="Web-{45619505-C005-2325-A5F1-5A87D11C0824}" dt="2024-06-11T02:21:37.177" v="182" actId="20577"/>
        <pc:sldMkLst>
          <pc:docMk/>
          <pc:sldMk cId="104866142" sldId="276"/>
        </pc:sldMkLst>
        <pc:spChg chg="mod">
          <ac:chgData name="Lucas Cinquetti Moreira" userId="S::lucas.cinquetti@ges.inatel.br::890767fd-182f-4d24-b19c-7838e51d39b3" providerId="AD" clId="Web-{45619505-C005-2325-A5F1-5A87D11C0824}" dt="2024-06-11T02:21:37.177" v="182" actId="20577"/>
          <ac:spMkLst>
            <pc:docMk/>
            <pc:sldMk cId="104866142" sldId="276"/>
            <ac:spMk id="2" creationId="{4E6E66C1-5008-5755-1D1B-01BBC494224D}"/>
          </ac:spMkLst>
        </pc:spChg>
        <pc:spChg chg="del">
          <ac:chgData name="Lucas Cinquetti Moreira" userId="S::lucas.cinquetti@ges.inatel.br::890767fd-182f-4d24-b19c-7838e51d39b3" providerId="AD" clId="Web-{45619505-C005-2325-A5F1-5A87D11C0824}" dt="2024-06-11T02:16:58.343" v="150"/>
          <ac:spMkLst>
            <pc:docMk/>
            <pc:sldMk cId="104866142" sldId="276"/>
            <ac:spMk id="3" creationId="{845DF6AB-D874-6F3B-511B-2893B09119B8}"/>
          </ac:spMkLst>
        </pc:spChg>
        <pc:spChg chg="add del mod">
          <ac:chgData name="Lucas Cinquetti Moreira" userId="S::lucas.cinquetti@ges.inatel.br::890767fd-182f-4d24-b19c-7838e51d39b3" providerId="AD" clId="Web-{45619505-C005-2325-A5F1-5A87D11C0824}" dt="2024-06-11T02:17:27.187" v="153"/>
          <ac:spMkLst>
            <pc:docMk/>
            <pc:sldMk cId="104866142" sldId="276"/>
            <ac:spMk id="6" creationId="{294B6ACA-97EB-A247-7087-963A91665EC5}"/>
          </ac:spMkLst>
        </pc:spChg>
        <pc:picChg chg="add del mod ord">
          <ac:chgData name="Lucas Cinquetti Moreira" userId="S::lucas.cinquetti@ges.inatel.br::890767fd-182f-4d24-b19c-7838e51d39b3" providerId="AD" clId="Web-{45619505-C005-2325-A5F1-5A87D11C0824}" dt="2024-06-11T02:17:15.421" v="152"/>
          <ac:picMkLst>
            <pc:docMk/>
            <pc:sldMk cId="104866142" sldId="276"/>
            <ac:picMk id="4" creationId="{5B64DFFB-1ABB-947B-6D61-B2B490D74433}"/>
          </ac:picMkLst>
        </pc:picChg>
        <pc:picChg chg="add mod ord">
          <ac:chgData name="Lucas Cinquetti Moreira" userId="S::lucas.cinquetti@ges.inatel.br::890767fd-182f-4d24-b19c-7838e51d39b3" providerId="AD" clId="Web-{45619505-C005-2325-A5F1-5A87D11C0824}" dt="2024-06-11T02:17:29.093" v="154" actId="1076"/>
          <ac:picMkLst>
            <pc:docMk/>
            <pc:sldMk cId="104866142" sldId="276"/>
            <ac:picMk id="7" creationId="{9A2EC0BB-895B-2C4B-F6D1-8F860BF20822}"/>
          </ac:picMkLst>
        </pc:picChg>
        <pc:picChg chg="add mod">
          <ac:chgData name="Lucas Cinquetti Moreira" userId="S::lucas.cinquetti@ges.inatel.br::890767fd-182f-4d24-b19c-7838e51d39b3" providerId="AD" clId="Web-{45619505-C005-2325-A5F1-5A87D11C0824}" dt="2024-06-11T02:17:40.469" v="156" actId="1076"/>
          <ac:picMkLst>
            <pc:docMk/>
            <pc:sldMk cId="104866142" sldId="276"/>
            <ac:picMk id="8" creationId="{6E9BF741-C0BD-E190-E0A5-CB3944DF4E07}"/>
          </ac:picMkLst>
        </pc:picChg>
        <pc:picChg chg="add mod">
          <ac:chgData name="Lucas Cinquetti Moreira" userId="S::lucas.cinquetti@ges.inatel.br::890767fd-182f-4d24-b19c-7838e51d39b3" providerId="AD" clId="Web-{45619505-C005-2325-A5F1-5A87D11C0824}" dt="2024-06-11T02:18:03.172" v="159" actId="1076"/>
          <ac:picMkLst>
            <pc:docMk/>
            <pc:sldMk cId="104866142" sldId="276"/>
            <ac:picMk id="9" creationId="{E03178B1-0D51-0CF2-2F84-15ED3B63EF24}"/>
          </ac:picMkLst>
        </pc:picChg>
      </pc:sldChg>
      <pc:sldChg chg="addSp delSp modSp new">
        <pc:chgData name="Lucas Cinquetti Moreira" userId="S::lucas.cinquetti@ges.inatel.br::890767fd-182f-4d24-b19c-7838e51d39b3" providerId="AD" clId="Web-{45619505-C005-2325-A5F1-5A87D11C0824}" dt="2024-06-11T02:22:23.803" v="191" actId="14100"/>
        <pc:sldMkLst>
          <pc:docMk/>
          <pc:sldMk cId="4220568384" sldId="277"/>
        </pc:sldMkLst>
        <pc:spChg chg="mod">
          <ac:chgData name="Lucas Cinquetti Moreira" userId="S::lucas.cinquetti@ges.inatel.br::890767fd-182f-4d24-b19c-7838e51d39b3" providerId="AD" clId="Web-{45619505-C005-2325-A5F1-5A87D11C0824}" dt="2024-06-11T02:21:28.193" v="177" actId="20577"/>
          <ac:spMkLst>
            <pc:docMk/>
            <pc:sldMk cId="4220568384" sldId="277"/>
            <ac:spMk id="2" creationId="{D0F0B613-32E0-9393-95C3-92C4390DE899}"/>
          </ac:spMkLst>
        </pc:spChg>
        <pc:spChg chg="del">
          <ac:chgData name="Lucas Cinquetti Moreira" userId="S::lucas.cinquetti@ges.inatel.br::890767fd-182f-4d24-b19c-7838e51d39b3" providerId="AD" clId="Web-{45619505-C005-2325-A5F1-5A87D11C0824}" dt="2024-06-11T02:21:06.302" v="171"/>
          <ac:spMkLst>
            <pc:docMk/>
            <pc:sldMk cId="4220568384" sldId="277"/>
            <ac:spMk id="3" creationId="{F59385B0-6FA9-5993-0D3A-7E29021D3E5E}"/>
          </ac:spMkLst>
        </pc:spChg>
        <pc:picChg chg="add mod ord">
          <ac:chgData name="Lucas Cinquetti Moreira" userId="S::lucas.cinquetti@ges.inatel.br::890767fd-182f-4d24-b19c-7838e51d39b3" providerId="AD" clId="Web-{45619505-C005-2325-A5F1-5A87D11C0824}" dt="2024-06-11T02:22:21.616" v="190" actId="1076"/>
          <ac:picMkLst>
            <pc:docMk/>
            <pc:sldMk cId="4220568384" sldId="277"/>
            <ac:picMk id="4" creationId="{CFBAA0A6-C0B9-2F2B-D804-C10419B63FEC}"/>
          </ac:picMkLst>
        </pc:picChg>
        <pc:picChg chg="add mod">
          <ac:chgData name="Lucas Cinquetti Moreira" userId="S::lucas.cinquetti@ges.inatel.br::890767fd-182f-4d24-b19c-7838e51d39b3" providerId="AD" clId="Web-{45619505-C005-2325-A5F1-5A87D11C0824}" dt="2024-06-11T02:22:20.131" v="188" actId="1076"/>
          <ac:picMkLst>
            <pc:docMk/>
            <pc:sldMk cId="4220568384" sldId="277"/>
            <ac:picMk id="5" creationId="{47BCAC30-8551-25C7-F3BD-184B0AA5C5F6}"/>
          </ac:picMkLst>
        </pc:picChg>
        <pc:picChg chg="add mod">
          <ac:chgData name="Lucas Cinquetti Moreira" userId="S::lucas.cinquetti@ges.inatel.br::890767fd-182f-4d24-b19c-7838e51d39b3" providerId="AD" clId="Web-{45619505-C005-2325-A5F1-5A87D11C0824}" dt="2024-06-11T02:22:23.803" v="191" actId="14100"/>
          <ac:picMkLst>
            <pc:docMk/>
            <pc:sldMk cId="4220568384" sldId="277"/>
            <ac:picMk id="6" creationId="{80CF8249-288E-E3F2-5B4A-07EDFB542F41}"/>
          </ac:picMkLst>
        </pc:picChg>
      </pc:sldChg>
      <pc:sldChg chg="addSp delSp modSp new">
        <pc:chgData name="Lucas Cinquetti Moreira" userId="S::lucas.cinquetti@ges.inatel.br::890767fd-182f-4d24-b19c-7838e51d39b3" providerId="AD" clId="Web-{45619505-C005-2325-A5F1-5A87D11C0824}" dt="2024-06-11T04:49:59.355" v="275" actId="20577"/>
        <pc:sldMkLst>
          <pc:docMk/>
          <pc:sldMk cId="2223919398" sldId="278"/>
        </pc:sldMkLst>
        <pc:spChg chg="mod">
          <ac:chgData name="Lucas Cinquetti Moreira" userId="S::lucas.cinquetti@ges.inatel.br::890767fd-182f-4d24-b19c-7838e51d39b3" providerId="AD" clId="Web-{45619505-C005-2325-A5F1-5A87D11C0824}" dt="2024-06-11T04:49:59.355" v="275" actId="20577"/>
          <ac:spMkLst>
            <pc:docMk/>
            <pc:sldMk cId="2223919398" sldId="278"/>
            <ac:spMk id="2" creationId="{0275324E-3ABE-7A7B-4ACC-4071D97353DF}"/>
          </ac:spMkLst>
        </pc:spChg>
        <pc:spChg chg="add mod">
          <ac:chgData name="Lucas Cinquetti Moreira" userId="S::lucas.cinquetti@ges.inatel.br::890767fd-182f-4d24-b19c-7838e51d39b3" providerId="AD" clId="Web-{45619505-C005-2325-A5F1-5A87D11C0824}" dt="2024-06-11T04:49:37.229" v="272" actId="20577"/>
          <ac:spMkLst>
            <pc:docMk/>
            <pc:sldMk cId="2223919398" sldId="278"/>
            <ac:spMk id="3" creationId="{6FE68431-36E0-9C68-A564-AD6921948BB0}"/>
          </ac:spMkLst>
        </pc:spChg>
        <pc:spChg chg="del">
          <ac:chgData name="Lucas Cinquetti Moreira" userId="S::lucas.cinquetti@ges.inatel.br::890767fd-182f-4d24-b19c-7838e51d39b3" providerId="AD" clId="Web-{45619505-C005-2325-A5F1-5A87D11C0824}" dt="2024-06-11T02:38:49.001" v="198"/>
          <ac:spMkLst>
            <pc:docMk/>
            <pc:sldMk cId="2223919398" sldId="278"/>
            <ac:spMk id="3" creationId="{EB0A968C-66DC-2630-7441-0A34EBE808A3}"/>
          </ac:spMkLst>
        </pc:spChg>
        <pc:spChg chg="add mod">
          <ac:chgData name="Lucas Cinquetti Moreira" userId="S::lucas.cinquetti@ges.inatel.br::890767fd-182f-4d24-b19c-7838e51d39b3" providerId="AD" clId="Web-{45619505-C005-2325-A5F1-5A87D11C0824}" dt="2024-06-11T04:49:46.604" v="273" actId="20577"/>
          <ac:spMkLst>
            <pc:docMk/>
            <pc:sldMk cId="2223919398" sldId="278"/>
            <ac:spMk id="7" creationId="{B6650132-4C26-0368-1834-03D1365DEFF4}"/>
          </ac:spMkLst>
        </pc:spChg>
        <pc:picChg chg="add mod ord">
          <ac:chgData name="Lucas Cinquetti Moreira" userId="S::lucas.cinquetti@ges.inatel.br::890767fd-182f-4d24-b19c-7838e51d39b3" providerId="AD" clId="Web-{45619505-C005-2325-A5F1-5A87D11C0824}" dt="2024-06-11T02:38:51.673" v="199" actId="1076"/>
          <ac:picMkLst>
            <pc:docMk/>
            <pc:sldMk cId="2223919398" sldId="278"/>
            <ac:picMk id="4" creationId="{CF1A110A-4649-34D4-FAAF-9E84B2FCD00C}"/>
          </ac:picMkLst>
        </pc:picChg>
        <pc:picChg chg="add mod">
          <ac:chgData name="Lucas Cinquetti Moreira" userId="S::lucas.cinquetti@ges.inatel.br::890767fd-182f-4d24-b19c-7838e51d39b3" providerId="AD" clId="Web-{45619505-C005-2325-A5F1-5A87D11C0824}" dt="2024-06-11T04:48:20.128" v="253" actId="1076"/>
          <ac:picMkLst>
            <pc:docMk/>
            <pc:sldMk cId="2223919398" sldId="278"/>
            <ac:picMk id="5" creationId="{A3086AE2-B29A-26CA-44C3-167EF20EAEEB}"/>
          </ac:picMkLst>
        </pc:picChg>
        <pc:picChg chg="add mod">
          <ac:chgData name="Lucas Cinquetti Moreira" userId="S::lucas.cinquetti@ges.inatel.br::890767fd-182f-4d24-b19c-7838e51d39b3" providerId="AD" clId="Web-{45619505-C005-2325-A5F1-5A87D11C0824}" dt="2024-06-11T02:39:30.048" v="205" actId="14100"/>
          <ac:picMkLst>
            <pc:docMk/>
            <pc:sldMk cId="2223919398" sldId="278"/>
            <ac:picMk id="6" creationId="{EBCD1F25-47A6-221F-665D-2C1ED5ED0F86}"/>
          </ac:picMkLst>
        </pc:picChg>
      </pc:sldChg>
      <pc:sldChg chg="addSp delSp modSp new">
        <pc:chgData name="Lucas Cinquetti Moreira" userId="S::lucas.cinquetti@ges.inatel.br::890767fd-182f-4d24-b19c-7838e51d39b3" providerId="AD" clId="Web-{45619505-C005-2325-A5F1-5A87D11C0824}" dt="2024-06-11T02:51:38.394" v="221" actId="14100"/>
        <pc:sldMkLst>
          <pc:docMk/>
          <pc:sldMk cId="1156359793" sldId="279"/>
        </pc:sldMkLst>
        <pc:spChg chg="mod">
          <ac:chgData name="Lucas Cinquetti Moreira" userId="S::lucas.cinquetti@ges.inatel.br::890767fd-182f-4d24-b19c-7838e51d39b3" providerId="AD" clId="Web-{45619505-C005-2325-A5F1-5A87D11C0824}" dt="2024-06-11T02:51:33.566" v="219" actId="1076"/>
          <ac:spMkLst>
            <pc:docMk/>
            <pc:sldMk cId="1156359793" sldId="279"/>
            <ac:spMk id="2" creationId="{75863833-9CF6-E42D-42B8-5EE00AF9CBE2}"/>
          </ac:spMkLst>
        </pc:spChg>
        <pc:spChg chg="del">
          <ac:chgData name="Lucas Cinquetti Moreira" userId="S::lucas.cinquetti@ges.inatel.br::890767fd-182f-4d24-b19c-7838e51d39b3" providerId="AD" clId="Web-{45619505-C005-2325-A5F1-5A87D11C0824}" dt="2024-06-11T02:51:13.034" v="213"/>
          <ac:spMkLst>
            <pc:docMk/>
            <pc:sldMk cId="1156359793" sldId="279"/>
            <ac:spMk id="3" creationId="{6CAB7E10-6E5A-4FC1-8394-D6AF6134089B}"/>
          </ac:spMkLst>
        </pc:spChg>
        <pc:picChg chg="add mod ord">
          <ac:chgData name="Lucas Cinquetti Moreira" userId="S::lucas.cinquetti@ges.inatel.br::890767fd-182f-4d24-b19c-7838e51d39b3" providerId="AD" clId="Web-{45619505-C005-2325-A5F1-5A87D11C0824}" dt="2024-06-11T02:51:38.394" v="221" actId="14100"/>
          <ac:picMkLst>
            <pc:docMk/>
            <pc:sldMk cId="1156359793" sldId="279"/>
            <ac:picMk id="4" creationId="{73B3B90B-0214-44C3-52CB-5C71A1283E9F}"/>
          </ac:picMkLst>
        </pc:picChg>
      </pc:sldChg>
      <pc:sldChg chg="addSp delSp modSp new">
        <pc:chgData name="Lucas Cinquetti Moreira" userId="S::lucas.cinquetti@ges.inatel.br::890767fd-182f-4d24-b19c-7838e51d39b3" providerId="AD" clId="Web-{45619505-C005-2325-A5F1-5A87D11C0824}" dt="2024-06-11T04:10:26.024" v="231" actId="14100"/>
        <pc:sldMkLst>
          <pc:docMk/>
          <pc:sldMk cId="1840398372" sldId="280"/>
        </pc:sldMkLst>
        <pc:spChg chg="mod">
          <ac:chgData name="Lucas Cinquetti Moreira" userId="S::lucas.cinquetti@ges.inatel.br::890767fd-182f-4d24-b19c-7838e51d39b3" providerId="AD" clId="Web-{45619505-C005-2325-A5F1-5A87D11C0824}" dt="2024-06-11T04:09:56.161" v="226" actId="20577"/>
          <ac:spMkLst>
            <pc:docMk/>
            <pc:sldMk cId="1840398372" sldId="280"/>
            <ac:spMk id="2" creationId="{F2BCFB49-F852-DC02-C2ED-B6A2C1903DCD}"/>
          </ac:spMkLst>
        </pc:spChg>
        <pc:spChg chg="del">
          <ac:chgData name="Lucas Cinquetti Moreira" userId="S::lucas.cinquetti@ges.inatel.br::890767fd-182f-4d24-b19c-7838e51d39b3" providerId="AD" clId="Web-{45619505-C005-2325-A5F1-5A87D11C0824}" dt="2024-06-11T04:10:13.117" v="227"/>
          <ac:spMkLst>
            <pc:docMk/>
            <pc:sldMk cId="1840398372" sldId="280"/>
            <ac:spMk id="3" creationId="{69B88448-A4D1-D7AC-B97B-C5F92E1788F0}"/>
          </ac:spMkLst>
        </pc:spChg>
        <pc:picChg chg="add mod ord">
          <ac:chgData name="Lucas Cinquetti Moreira" userId="S::lucas.cinquetti@ges.inatel.br::890767fd-182f-4d24-b19c-7838e51d39b3" providerId="AD" clId="Web-{45619505-C005-2325-A5F1-5A87D11C0824}" dt="2024-06-11T04:10:26.024" v="231" actId="14100"/>
          <ac:picMkLst>
            <pc:docMk/>
            <pc:sldMk cId="1840398372" sldId="280"/>
            <ac:picMk id="4" creationId="{462EF530-519A-1B97-E43F-12700065A3CB}"/>
          </ac:picMkLst>
        </pc:picChg>
      </pc:sldChg>
      <pc:sldChg chg="addSp delSp modSp new">
        <pc:chgData name="Lucas Cinquetti Moreira" userId="S::lucas.cinquetti@ges.inatel.br::890767fd-182f-4d24-b19c-7838e51d39b3" providerId="AD" clId="Web-{45619505-C005-2325-A5F1-5A87D11C0824}" dt="2024-06-11T04:18:17.793" v="240" actId="14100"/>
        <pc:sldMkLst>
          <pc:docMk/>
          <pc:sldMk cId="1451506891" sldId="281"/>
        </pc:sldMkLst>
        <pc:spChg chg="mod">
          <ac:chgData name="Lucas Cinquetti Moreira" userId="S::lucas.cinquetti@ges.inatel.br::890767fd-182f-4d24-b19c-7838e51d39b3" providerId="AD" clId="Web-{45619505-C005-2325-A5F1-5A87D11C0824}" dt="2024-06-11T04:18:10.918" v="238" actId="20577"/>
          <ac:spMkLst>
            <pc:docMk/>
            <pc:sldMk cId="1451506891" sldId="281"/>
            <ac:spMk id="2" creationId="{34A552BF-A018-AEB3-7966-C15FC7E4EDCC}"/>
          </ac:spMkLst>
        </pc:spChg>
        <pc:spChg chg="del">
          <ac:chgData name="Lucas Cinquetti Moreira" userId="S::lucas.cinquetti@ges.inatel.br::890767fd-182f-4d24-b19c-7838e51d39b3" providerId="AD" clId="Web-{45619505-C005-2325-A5F1-5A87D11C0824}" dt="2024-06-11T04:18:13.777" v="239"/>
          <ac:spMkLst>
            <pc:docMk/>
            <pc:sldMk cId="1451506891" sldId="281"/>
            <ac:spMk id="3" creationId="{7F194AB7-EBB1-6483-84D8-C7DDE503A509}"/>
          </ac:spMkLst>
        </pc:spChg>
        <pc:picChg chg="add mod ord">
          <ac:chgData name="Lucas Cinquetti Moreira" userId="S::lucas.cinquetti@ges.inatel.br::890767fd-182f-4d24-b19c-7838e51d39b3" providerId="AD" clId="Web-{45619505-C005-2325-A5F1-5A87D11C0824}" dt="2024-06-11T04:18:17.793" v="240" actId="14100"/>
          <ac:picMkLst>
            <pc:docMk/>
            <pc:sldMk cId="1451506891" sldId="281"/>
            <ac:picMk id="4" creationId="{F1E3339C-D4C4-60E4-2834-3BB2E3B92DDA}"/>
          </ac:picMkLst>
        </pc:picChg>
      </pc:sldChg>
    </pc:docChg>
  </pc:docChgLst>
  <pc:docChgLst>
    <pc:chgData name="Lucas Cinquetti Moreira" userId="S::lucas.cinquetti@ges.inatel.br::890767fd-182f-4d24-b19c-7838e51d39b3" providerId="AD" clId="Web-{98C35836-1DF3-2DB7-D210-58F9BFE73A86}"/>
    <pc:docChg chg="addSld modSld addMainMaster delMainMaster">
      <pc:chgData name="Lucas Cinquetti Moreira" userId="S::lucas.cinquetti@ges.inatel.br::890767fd-182f-4d24-b19c-7838e51d39b3" providerId="AD" clId="Web-{98C35836-1DF3-2DB7-D210-58F9BFE73A86}" dt="2024-06-10T23:11:37.562" v="315"/>
      <pc:docMkLst>
        <pc:docMk/>
      </pc:docMkLst>
      <pc:sldChg chg="modSp mod modClrScheme chgLayout">
        <pc:chgData name="Lucas Cinquetti Moreira" userId="S::lucas.cinquetti@ges.inatel.br::890767fd-182f-4d24-b19c-7838e51d39b3" providerId="AD" clId="Web-{98C35836-1DF3-2DB7-D210-58F9BFE73A86}" dt="2024-06-10T20:36:21.969" v="10" actId="20577"/>
        <pc:sldMkLst>
          <pc:docMk/>
          <pc:sldMk cId="2210866551" sldId="256"/>
        </pc:sldMkLst>
        <pc:spChg chg="mod ord">
          <ac:chgData name="Lucas Cinquetti Moreira" userId="S::lucas.cinquetti@ges.inatel.br::890767fd-182f-4d24-b19c-7838e51d39b3" providerId="AD" clId="Web-{98C35836-1DF3-2DB7-D210-58F9BFE73A86}" dt="2024-06-10T20:36:21.969" v="10" actId="20577"/>
          <ac:spMkLst>
            <pc:docMk/>
            <pc:sldMk cId="2210866551" sldId="256"/>
            <ac:spMk id="2" creationId="{00000000-0000-0000-0000-000000000000}"/>
          </ac:spMkLst>
        </pc:spChg>
        <pc:spChg chg="mod ord">
          <ac:chgData name="Lucas Cinquetti Moreira" userId="S::lucas.cinquetti@ges.inatel.br::890767fd-182f-4d24-b19c-7838e51d39b3" providerId="AD" clId="Web-{98C35836-1DF3-2DB7-D210-58F9BFE73A86}" dt="2024-06-10T20:36:09.171" v="0"/>
          <ac:spMkLst>
            <pc:docMk/>
            <pc:sldMk cId="2210866551" sldId="256"/>
            <ac:spMk id="3" creationId="{00000000-0000-0000-0000-000000000000}"/>
          </ac:spMkLst>
        </pc:spChg>
      </pc:sldChg>
      <pc:sldChg chg="modSp new">
        <pc:chgData name="Lucas Cinquetti Moreira" userId="S::lucas.cinquetti@ges.inatel.br::890767fd-182f-4d24-b19c-7838e51d39b3" providerId="AD" clId="Web-{98C35836-1DF3-2DB7-D210-58F9BFE73A86}" dt="2024-06-10T20:39:20.164" v="23" actId="20577"/>
        <pc:sldMkLst>
          <pc:docMk/>
          <pc:sldMk cId="1147354211" sldId="257"/>
        </pc:sldMkLst>
        <pc:spChg chg="mod">
          <ac:chgData name="Lucas Cinquetti Moreira" userId="S::lucas.cinquetti@ges.inatel.br::890767fd-182f-4d24-b19c-7838e51d39b3" providerId="AD" clId="Web-{98C35836-1DF3-2DB7-D210-58F9BFE73A86}" dt="2024-06-10T20:38:59.569" v="15" actId="20577"/>
          <ac:spMkLst>
            <pc:docMk/>
            <pc:sldMk cId="1147354211" sldId="257"/>
            <ac:spMk id="2" creationId="{19DB7B10-CA7C-A448-3532-C15A640ABA38}"/>
          </ac:spMkLst>
        </pc:spChg>
        <pc:spChg chg="mod">
          <ac:chgData name="Lucas Cinquetti Moreira" userId="S::lucas.cinquetti@ges.inatel.br::890767fd-182f-4d24-b19c-7838e51d39b3" providerId="AD" clId="Web-{98C35836-1DF3-2DB7-D210-58F9BFE73A86}" dt="2024-06-10T20:39:20.164" v="23" actId="20577"/>
          <ac:spMkLst>
            <pc:docMk/>
            <pc:sldMk cId="1147354211" sldId="257"/>
            <ac:spMk id="3" creationId="{0227754A-12E5-3E02-8F28-919FE283E14D}"/>
          </ac:spMkLst>
        </pc:spChg>
      </pc:sldChg>
      <pc:sldChg chg="addSp delSp modSp new">
        <pc:chgData name="Lucas Cinquetti Moreira" userId="S::lucas.cinquetti@ges.inatel.br::890767fd-182f-4d24-b19c-7838e51d39b3" providerId="AD" clId="Web-{98C35836-1DF3-2DB7-D210-58F9BFE73A86}" dt="2024-06-10T20:39:39.790" v="30" actId="1076"/>
        <pc:sldMkLst>
          <pc:docMk/>
          <pc:sldMk cId="2535011470" sldId="258"/>
        </pc:sldMkLst>
        <pc:spChg chg="mod">
          <ac:chgData name="Lucas Cinquetti Moreira" userId="S::lucas.cinquetti@ges.inatel.br::890767fd-182f-4d24-b19c-7838e51d39b3" providerId="AD" clId="Web-{98C35836-1DF3-2DB7-D210-58F9BFE73A86}" dt="2024-06-10T20:39:35.492" v="28" actId="20577"/>
          <ac:spMkLst>
            <pc:docMk/>
            <pc:sldMk cId="2535011470" sldId="258"/>
            <ac:spMk id="2" creationId="{3F758859-FECA-9352-48D3-64992AC8C7FC}"/>
          </ac:spMkLst>
        </pc:spChg>
        <pc:spChg chg="del">
          <ac:chgData name="Lucas Cinquetti Moreira" userId="S::lucas.cinquetti@ges.inatel.br::890767fd-182f-4d24-b19c-7838e51d39b3" providerId="AD" clId="Web-{98C35836-1DF3-2DB7-D210-58F9BFE73A86}" dt="2024-06-10T20:39:38.243" v="29"/>
          <ac:spMkLst>
            <pc:docMk/>
            <pc:sldMk cId="2535011470" sldId="258"/>
            <ac:spMk id="3" creationId="{6B30C7B4-F542-45EB-6EC6-CCA8CE089AEC}"/>
          </ac:spMkLst>
        </pc:spChg>
        <pc:picChg chg="add mod ord">
          <ac:chgData name="Lucas Cinquetti Moreira" userId="S::lucas.cinquetti@ges.inatel.br::890767fd-182f-4d24-b19c-7838e51d39b3" providerId="AD" clId="Web-{98C35836-1DF3-2DB7-D210-58F9BFE73A86}" dt="2024-06-10T20:39:39.790" v="30" actId="1076"/>
          <ac:picMkLst>
            <pc:docMk/>
            <pc:sldMk cId="2535011470" sldId="258"/>
            <ac:picMk id="4" creationId="{EBA78096-B85C-3C61-829C-D0DD481B0A38}"/>
          </ac:picMkLst>
        </pc:picChg>
      </pc:sldChg>
      <pc:sldChg chg="addSp delSp modSp new">
        <pc:chgData name="Lucas Cinquetti Moreira" userId="S::lucas.cinquetti@ges.inatel.br::890767fd-182f-4d24-b19c-7838e51d39b3" providerId="AD" clId="Web-{98C35836-1DF3-2DB7-D210-58F9BFE73A86}" dt="2024-06-10T22:31:26.805" v="233" actId="20577"/>
        <pc:sldMkLst>
          <pc:docMk/>
          <pc:sldMk cId="3752181426" sldId="259"/>
        </pc:sldMkLst>
        <pc:spChg chg="mod">
          <ac:chgData name="Lucas Cinquetti Moreira" userId="S::lucas.cinquetti@ges.inatel.br::890767fd-182f-4d24-b19c-7838e51d39b3" providerId="AD" clId="Web-{98C35836-1DF3-2DB7-D210-58F9BFE73A86}" dt="2024-06-10T22:31:26.805" v="233" actId="20577"/>
          <ac:spMkLst>
            <pc:docMk/>
            <pc:sldMk cId="3752181426" sldId="259"/>
            <ac:spMk id="2" creationId="{77605B02-BDDE-AD2C-1994-96D441906302}"/>
          </ac:spMkLst>
        </pc:spChg>
        <pc:spChg chg="del">
          <ac:chgData name="Lucas Cinquetti Moreira" userId="S::lucas.cinquetti@ges.inatel.br::890767fd-182f-4d24-b19c-7838e51d39b3" providerId="AD" clId="Web-{98C35836-1DF3-2DB7-D210-58F9BFE73A86}" dt="2024-06-10T20:41:52.592" v="40"/>
          <ac:spMkLst>
            <pc:docMk/>
            <pc:sldMk cId="3752181426" sldId="259"/>
            <ac:spMk id="3" creationId="{841E5935-4448-ECA7-9180-83CB5E114801}"/>
          </ac:spMkLst>
        </pc:spChg>
        <pc:picChg chg="add mod ord">
          <ac:chgData name="Lucas Cinquetti Moreira" userId="S::lucas.cinquetti@ges.inatel.br::890767fd-182f-4d24-b19c-7838e51d39b3" providerId="AD" clId="Web-{98C35836-1DF3-2DB7-D210-58F9BFE73A86}" dt="2024-06-10T20:42:58.017" v="60" actId="1076"/>
          <ac:picMkLst>
            <pc:docMk/>
            <pc:sldMk cId="3752181426" sldId="259"/>
            <ac:picMk id="4" creationId="{B3CA8AB9-4597-0164-7301-3F8455491717}"/>
          </ac:picMkLst>
        </pc:picChg>
      </pc:sldChg>
      <pc:sldChg chg="addSp delSp modSp new">
        <pc:chgData name="Lucas Cinquetti Moreira" userId="S::lucas.cinquetti@ges.inatel.br::890767fd-182f-4d24-b19c-7838e51d39b3" providerId="AD" clId="Web-{98C35836-1DF3-2DB7-D210-58F9BFE73A86}" dt="2024-06-10T22:31:17.132" v="229" actId="20577"/>
        <pc:sldMkLst>
          <pc:docMk/>
          <pc:sldMk cId="1039592848" sldId="260"/>
        </pc:sldMkLst>
        <pc:spChg chg="mod">
          <ac:chgData name="Lucas Cinquetti Moreira" userId="S::lucas.cinquetti@ges.inatel.br::890767fd-182f-4d24-b19c-7838e51d39b3" providerId="AD" clId="Web-{98C35836-1DF3-2DB7-D210-58F9BFE73A86}" dt="2024-06-10T22:31:17.132" v="229" actId="20577"/>
          <ac:spMkLst>
            <pc:docMk/>
            <pc:sldMk cId="1039592848" sldId="260"/>
            <ac:spMk id="2" creationId="{650650B2-5C3D-5882-AB68-968E5AC53394}"/>
          </ac:spMkLst>
        </pc:spChg>
        <pc:spChg chg="del">
          <ac:chgData name="Lucas Cinquetti Moreira" userId="S::lucas.cinquetti@ges.inatel.br::890767fd-182f-4d24-b19c-7838e51d39b3" providerId="AD" clId="Web-{98C35836-1DF3-2DB7-D210-58F9BFE73A86}" dt="2024-06-10T20:42:24.203" v="52"/>
          <ac:spMkLst>
            <pc:docMk/>
            <pc:sldMk cId="1039592848" sldId="260"/>
            <ac:spMk id="3" creationId="{0DCCA5F2-6896-EF8A-7377-C1919DEE137D}"/>
          </ac:spMkLst>
        </pc:spChg>
        <pc:picChg chg="add mod ord">
          <ac:chgData name="Lucas Cinquetti Moreira" userId="S::lucas.cinquetti@ges.inatel.br::890767fd-182f-4d24-b19c-7838e51d39b3" providerId="AD" clId="Web-{98C35836-1DF3-2DB7-D210-58F9BFE73A86}" dt="2024-06-10T20:42:33.750" v="57" actId="1076"/>
          <ac:picMkLst>
            <pc:docMk/>
            <pc:sldMk cId="1039592848" sldId="260"/>
            <ac:picMk id="4" creationId="{CFF38DFC-E256-4873-45CE-64DF1F112990}"/>
          </ac:picMkLst>
        </pc:picChg>
      </pc:sldChg>
      <pc:sldChg chg="addSp modSp new">
        <pc:chgData name="Lucas Cinquetti Moreira" userId="S::lucas.cinquetti@ges.inatel.br::890767fd-182f-4d24-b19c-7838e51d39b3" providerId="AD" clId="Web-{98C35836-1DF3-2DB7-D210-58F9BFE73A86}" dt="2024-06-10T22:31:33.649" v="235" actId="20577"/>
        <pc:sldMkLst>
          <pc:docMk/>
          <pc:sldMk cId="3543354353" sldId="261"/>
        </pc:sldMkLst>
        <pc:spChg chg="mod">
          <ac:chgData name="Lucas Cinquetti Moreira" userId="S::lucas.cinquetti@ges.inatel.br::890767fd-182f-4d24-b19c-7838e51d39b3" providerId="AD" clId="Web-{98C35836-1DF3-2DB7-D210-58F9BFE73A86}" dt="2024-06-10T22:31:33.649" v="235" actId="20577"/>
          <ac:spMkLst>
            <pc:docMk/>
            <pc:sldMk cId="3543354353" sldId="261"/>
            <ac:spMk id="2" creationId="{E8AA1A18-027A-E4F5-1D1E-EAD1DA331E26}"/>
          </ac:spMkLst>
        </pc:spChg>
        <pc:spChg chg="mod">
          <ac:chgData name="Lucas Cinquetti Moreira" userId="S::lucas.cinquetti@ges.inatel.br::890767fd-182f-4d24-b19c-7838e51d39b3" providerId="AD" clId="Web-{98C35836-1DF3-2DB7-D210-58F9BFE73A86}" dt="2024-06-10T22:23:11.917" v="118" actId="20577"/>
          <ac:spMkLst>
            <pc:docMk/>
            <pc:sldMk cId="3543354353" sldId="261"/>
            <ac:spMk id="3" creationId="{BD9541F7-8AF1-CEB3-46FE-3B080149704B}"/>
          </ac:spMkLst>
        </pc:spChg>
        <pc:picChg chg="add mod">
          <ac:chgData name="Lucas Cinquetti Moreira" userId="S::lucas.cinquetti@ges.inatel.br::890767fd-182f-4d24-b19c-7838e51d39b3" providerId="AD" clId="Web-{98C35836-1DF3-2DB7-D210-58F9BFE73A86}" dt="2024-06-10T22:23:41.215" v="122" actId="14100"/>
          <ac:picMkLst>
            <pc:docMk/>
            <pc:sldMk cId="3543354353" sldId="261"/>
            <ac:picMk id="5" creationId="{C4A0A216-7564-6EE4-470F-BF921849E9BD}"/>
          </ac:picMkLst>
        </pc:picChg>
      </pc:sldChg>
      <pc:sldChg chg="addSp modSp new">
        <pc:chgData name="Lucas Cinquetti Moreira" userId="S::lucas.cinquetti@ges.inatel.br::890767fd-182f-4d24-b19c-7838e51d39b3" providerId="AD" clId="Web-{98C35836-1DF3-2DB7-D210-58F9BFE73A86}" dt="2024-06-10T22:26:20.146" v="202" actId="1076"/>
        <pc:sldMkLst>
          <pc:docMk/>
          <pc:sldMk cId="3905999427" sldId="262"/>
        </pc:sldMkLst>
        <pc:spChg chg="mod">
          <ac:chgData name="Lucas Cinquetti Moreira" userId="S::lucas.cinquetti@ges.inatel.br::890767fd-182f-4d24-b19c-7838e51d39b3" providerId="AD" clId="Web-{98C35836-1DF3-2DB7-D210-58F9BFE73A86}" dt="2024-06-10T22:24:08.451" v="128" actId="20577"/>
          <ac:spMkLst>
            <pc:docMk/>
            <pc:sldMk cId="3905999427" sldId="262"/>
            <ac:spMk id="2" creationId="{AABB2F64-5009-5022-E379-9377034098D5}"/>
          </ac:spMkLst>
        </pc:spChg>
        <pc:spChg chg="mod">
          <ac:chgData name="Lucas Cinquetti Moreira" userId="S::lucas.cinquetti@ges.inatel.br::890767fd-182f-4d24-b19c-7838e51d39b3" providerId="AD" clId="Web-{98C35836-1DF3-2DB7-D210-58F9BFE73A86}" dt="2024-06-10T22:26:05.271" v="198" actId="20577"/>
          <ac:spMkLst>
            <pc:docMk/>
            <pc:sldMk cId="3905999427" sldId="262"/>
            <ac:spMk id="3" creationId="{BFF5480C-B397-E21A-0BDD-69499140DEF2}"/>
          </ac:spMkLst>
        </pc:spChg>
        <pc:picChg chg="add mod">
          <ac:chgData name="Lucas Cinquetti Moreira" userId="S::lucas.cinquetti@ges.inatel.br::890767fd-182f-4d24-b19c-7838e51d39b3" providerId="AD" clId="Web-{98C35836-1DF3-2DB7-D210-58F9BFE73A86}" dt="2024-06-10T22:26:20.146" v="202" actId="1076"/>
          <ac:picMkLst>
            <pc:docMk/>
            <pc:sldMk cId="3905999427" sldId="262"/>
            <ac:picMk id="4" creationId="{803DE667-1219-53C9-EBA2-C2DFE77307FF}"/>
          </ac:picMkLst>
        </pc:picChg>
      </pc:sldChg>
      <pc:sldChg chg="modSp new">
        <pc:chgData name="Lucas Cinquetti Moreira" userId="S::lucas.cinquetti@ges.inatel.br::890767fd-182f-4d24-b19c-7838e51d39b3" providerId="AD" clId="Web-{98C35836-1DF3-2DB7-D210-58F9BFE73A86}" dt="2024-06-10T22:34:22.637" v="242" actId="20577"/>
        <pc:sldMkLst>
          <pc:docMk/>
          <pc:sldMk cId="2327969145" sldId="263"/>
        </pc:sldMkLst>
        <pc:spChg chg="mod">
          <ac:chgData name="Lucas Cinquetti Moreira" userId="S::lucas.cinquetti@ges.inatel.br::890767fd-182f-4d24-b19c-7838e51d39b3" providerId="AD" clId="Web-{98C35836-1DF3-2DB7-D210-58F9BFE73A86}" dt="2024-06-10T22:30:23.535" v="212" actId="20577"/>
          <ac:spMkLst>
            <pc:docMk/>
            <pc:sldMk cId="2327969145" sldId="263"/>
            <ac:spMk id="2" creationId="{F861128F-EA08-7445-2A6D-10BFA520EF6B}"/>
          </ac:spMkLst>
        </pc:spChg>
        <pc:spChg chg="mod">
          <ac:chgData name="Lucas Cinquetti Moreira" userId="S::lucas.cinquetti@ges.inatel.br::890767fd-182f-4d24-b19c-7838e51d39b3" providerId="AD" clId="Web-{98C35836-1DF3-2DB7-D210-58F9BFE73A86}" dt="2024-06-10T22:34:22.637" v="242" actId="20577"/>
          <ac:spMkLst>
            <pc:docMk/>
            <pc:sldMk cId="2327969145" sldId="263"/>
            <ac:spMk id="3" creationId="{ABF41B4B-A57F-2C1F-B9AF-8FA26D72A6C6}"/>
          </ac:spMkLst>
        </pc:spChg>
      </pc:sldChg>
      <pc:sldChg chg="addSp delSp modSp new">
        <pc:chgData name="Lucas Cinquetti Moreira" userId="S::lucas.cinquetti@ges.inatel.br::890767fd-182f-4d24-b19c-7838e51d39b3" providerId="AD" clId="Web-{98C35836-1DF3-2DB7-D210-58F9BFE73A86}" dt="2024-06-10T22:30:50.771" v="222" actId="1076"/>
        <pc:sldMkLst>
          <pc:docMk/>
          <pc:sldMk cId="2977669738" sldId="264"/>
        </pc:sldMkLst>
        <pc:spChg chg="mod">
          <ac:chgData name="Lucas Cinquetti Moreira" userId="S::lucas.cinquetti@ges.inatel.br::890767fd-182f-4d24-b19c-7838e51d39b3" providerId="AD" clId="Web-{98C35836-1DF3-2DB7-D210-58F9BFE73A86}" dt="2024-06-10T22:30:44.646" v="218" actId="20577"/>
          <ac:spMkLst>
            <pc:docMk/>
            <pc:sldMk cId="2977669738" sldId="264"/>
            <ac:spMk id="2" creationId="{F41CB8AC-F624-BA71-AE3D-8373C02D0375}"/>
          </ac:spMkLst>
        </pc:spChg>
        <pc:spChg chg="del">
          <ac:chgData name="Lucas Cinquetti Moreira" userId="S::lucas.cinquetti@ges.inatel.br::890767fd-182f-4d24-b19c-7838e51d39b3" providerId="AD" clId="Web-{98C35836-1DF3-2DB7-D210-58F9BFE73A86}" dt="2024-06-10T22:30:46.771" v="219"/>
          <ac:spMkLst>
            <pc:docMk/>
            <pc:sldMk cId="2977669738" sldId="264"/>
            <ac:spMk id="3" creationId="{D1510AC5-A09B-D58A-3708-7BC6AF905621}"/>
          </ac:spMkLst>
        </pc:spChg>
        <pc:picChg chg="add mod ord">
          <ac:chgData name="Lucas Cinquetti Moreira" userId="S::lucas.cinquetti@ges.inatel.br::890767fd-182f-4d24-b19c-7838e51d39b3" providerId="AD" clId="Web-{98C35836-1DF3-2DB7-D210-58F9BFE73A86}" dt="2024-06-10T22:30:50.771" v="222" actId="1076"/>
          <ac:picMkLst>
            <pc:docMk/>
            <pc:sldMk cId="2977669738" sldId="264"/>
            <ac:picMk id="4" creationId="{AB660E9A-8388-BB5E-C5C1-5F1318AF2F17}"/>
          </ac:picMkLst>
        </pc:picChg>
      </pc:sldChg>
      <pc:sldChg chg="addSp delSp modSp new">
        <pc:chgData name="Lucas Cinquetti Moreira" userId="S::lucas.cinquetti@ges.inatel.br::890767fd-182f-4d24-b19c-7838e51d39b3" providerId="AD" clId="Web-{98C35836-1DF3-2DB7-D210-58F9BFE73A86}" dt="2024-06-10T22:59:43.371" v="250" actId="1076"/>
        <pc:sldMkLst>
          <pc:docMk/>
          <pc:sldMk cId="2309478682" sldId="265"/>
        </pc:sldMkLst>
        <pc:spChg chg="mod">
          <ac:chgData name="Lucas Cinquetti Moreira" userId="S::lucas.cinquetti@ges.inatel.br::890767fd-182f-4d24-b19c-7838e51d39b3" providerId="AD" clId="Web-{98C35836-1DF3-2DB7-D210-58F9BFE73A86}" dt="2024-06-10T22:58:11.381" v="246" actId="20577"/>
          <ac:spMkLst>
            <pc:docMk/>
            <pc:sldMk cId="2309478682" sldId="265"/>
            <ac:spMk id="2" creationId="{59F5230E-96B4-7114-7C6D-F103F5DB0A71}"/>
          </ac:spMkLst>
        </pc:spChg>
        <pc:spChg chg="del">
          <ac:chgData name="Lucas Cinquetti Moreira" userId="S::lucas.cinquetti@ges.inatel.br::890767fd-182f-4d24-b19c-7838e51d39b3" providerId="AD" clId="Web-{98C35836-1DF3-2DB7-D210-58F9BFE73A86}" dt="2024-06-10T22:59:39.418" v="247"/>
          <ac:spMkLst>
            <pc:docMk/>
            <pc:sldMk cId="2309478682" sldId="265"/>
            <ac:spMk id="3" creationId="{52E639FD-D7A4-D3BD-54F0-304999B6B5F2}"/>
          </ac:spMkLst>
        </pc:spChg>
        <pc:picChg chg="add mod ord">
          <ac:chgData name="Lucas Cinquetti Moreira" userId="S::lucas.cinquetti@ges.inatel.br::890767fd-182f-4d24-b19c-7838e51d39b3" providerId="AD" clId="Web-{98C35836-1DF3-2DB7-D210-58F9BFE73A86}" dt="2024-06-10T22:59:43.371" v="250" actId="1076"/>
          <ac:picMkLst>
            <pc:docMk/>
            <pc:sldMk cId="2309478682" sldId="265"/>
            <ac:picMk id="4" creationId="{12798A6C-F33C-703D-6D27-0701B39798DE}"/>
          </ac:picMkLst>
        </pc:picChg>
      </pc:sldChg>
      <pc:sldChg chg="addSp delSp modSp new">
        <pc:chgData name="Lucas Cinquetti Moreira" userId="S::lucas.cinquetti@ges.inatel.br::890767fd-182f-4d24-b19c-7838e51d39b3" providerId="AD" clId="Web-{98C35836-1DF3-2DB7-D210-58F9BFE73A86}" dt="2024-06-10T23:00:39.531" v="257" actId="1076"/>
        <pc:sldMkLst>
          <pc:docMk/>
          <pc:sldMk cId="3965477547" sldId="266"/>
        </pc:sldMkLst>
        <pc:spChg chg="mod">
          <ac:chgData name="Lucas Cinquetti Moreira" userId="S::lucas.cinquetti@ges.inatel.br::890767fd-182f-4d24-b19c-7838e51d39b3" providerId="AD" clId="Web-{98C35836-1DF3-2DB7-D210-58F9BFE73A86}" dt="2024-06-10T22:59:53.216" v="253" actId="20577"/>
          <ac:spMkLst>
            <pc:docMk/>
            <pc:sldMk cId="3965477547" sldId="266"/>
            <ac:spMk id="2" creationId="{BC6AE9A6-EDFB-CA55-F45C-C04ED92C1751}"/>
          </ac:spMkLst>
        </pc:spChg>
        <pc:spChg chg="del">
          <ac:chgData name="Lucas Cinquetti Moreira" userId="S::lucas.cinquetti@ges.inatel.br::890767fd-182f-4d24-b19c-7838e51d39b3" providerId="AD" clId="Web-{98C35836-1DF3-2DB7-D210-58F9BFE73A86}" dt="2024-06-10T23:00:35.265" v="254"/>
          <ac:spMkLst>
            <pc:docMk/>
            <pc:sldMk cId="3965477547" sldId="266"/>
            <ac:spMk id="3" creationId="{DEC7DC25-F1F1-8EB7-AC53-CA4C8B868AC2}"/>
          </ac:spMkLst>
        </pc:spChg>
        <pc:picChg chg="add mod ord">
          <ac:chgData name="Lucas Cinquetti Moreira" userId="S::lucas.cinquetti@ges.inatel.br::890767fd-182f-4d24-b19c-7838e51d39b3" providerId="AD" clId="Web-{98C35836-1DF3-2DB7-D210-58F9BFE73A86}" dt="2024-06-10T23:00:39.531" v="257" actId="1076"/>
          <ac:picMkLst>
            <pc:docMk/>
            <pc:sldMk cId="3965477547" sldId="266"/>
            <ac:picMk id="4" creationId="{51E38730-FF2F-D38A-B919-7682DAAC41FA}"/>
          </ac:picMkLst>
        </pc:picChg>
      </pc:sldChg>
      <pc:sldChg chg="addSp delSp modSp new">
        <pc:chgData name="Lucas Cinquetti Moreira" userId="S::lucas.cinquetti@ges.inatel.br::890767fd-182f-4d24-b19c-7838e51d39b3" providerId="AD" clId="Web-{98C35836-1DF3-2DB7-D210-58F9BFE73A86}" dt="2024-06-10T23:01:53.927" v="266" actId="1076"/>
        <pc:sldMkLst>
          <pc:docMk/>
          <pc:sldMk cId="1904128889" sldId="267"/>
        </pc:sldMkLst>
        <pc:spChg chg="mod">
          <ac:chgData name="Lucas Cinquetti Moreira" userId="S::lucas.cinquetti@ges.inatel.br::890767fd-182f-4d24-b19c-7838e51d39b3" providerId="AD" clId="Web-{98C35836-1DF3-2DB7-D210-58F9BFE73A86}" dt="2024-06-10T23:00:53.563" v="262" actId="20577"/>
          <ac:spMkLst>
            <pc:docMk/>
            <pc:sldMk cId="1904128889" sldId="267"/>
            <ac:spMk id="2" creationId="{283102DC-344E-C7CF-5D0D-265A5BFA60CA}"/>
          </ac:spMkLst>
        </pc:spChg>
        <pc:spChg chg="del">
          <ac:chgData name="Lucas Cinquetti Moreira" userId="S::lucas.cinquetti@ges.inatel.br::890767fd-182f-4d24-b19c-7838e51d39b3" providerId="AD" clId="Web-{98C35836-1DF3-2DB7-D210-58F9BFE73A86}" dt="2024-06-10T23:01:50.880" v="263"/>
          <ac:spMkLst>
            <pc:docMk/>
            <pc:sldMk cId="1904128889" sldId="267"/>
            <ac:spMk id="3" creationId="{88F40D1F-5132-4098-4CF7-CE7D766471F9}"/>
          </ac:spMkLst>
        </pc:spChg>
        <pc:picChg chg="add mod ord">
          <ac:chgData name="Lucas Cinquetti Moreira" userId="S::lucas.cinquetti@ges.inatel.br::890767fd-182f-4d24-b19c-7838e51d39b3" providerId="AD" clId="Web-{98C35836-1DF3-2DB7-D210-58F9BFE73A86}" dt="2024-06-10T23:01:53.927" v="266" actId="1076"/>
          <ac:picMkLst>
            <pc:docMk/>
            <pc:sldMk cId="1904128889" sldId="267"/>
            <ac:picMk id="4" creationId="{FE03EE76-C4F8-1E8F-79D4-71A93AA3EB72}"/>
          </ac:picMkLst>
        </pc:picChg>
      </pc:sldChg>
      <pc:sldChg chg="addSp delSp modSp new">
        <pc:chgData name="Lucas Cinquetti Moreira" userId="S::lucas.cinquetti@ges.inatel.br::890767fd-182f-4d24-b19c-7838e51d39b3" providerId="AD" clId="Web-{98C35836-1DF3-2DB7-D210-58F9BFE73A86}" dt="2024-06-10T23:08:17.609" v="301" actId="1076"/>
        <pc:sldMkLst>
          <pc:docMk/>
          <pc:sldMk cId="1876034856" sldId="268"/>
        </pc:sldMkLst>
        <pc:spChg chg="mod">
          <ac:chgData name="Lucas Cinquetti Moreira" userId="S::lucas.cinquetti@ges.inatel.br::890767fd-182f-4d24-b19c-7838e51d39b3" providerId="AD" clId="Web-{98C35836-1DF3-2DB7-D210-58F9BFE73A86}" dt="2024-06-10T23:07:25.683" v="297" actId="20577"/>
          <ac:spMkLst>
            <pc:docMk/>
            <pc:sldMk cId="1876034856" sldId="268"/>
            <ac:spMk id="2" creationId="{4C452817-107A-FCA2-8CA6-BD9EC772A0D7}"/>
          </ac:spMkLst>
        </pc:spChg>
        <pc:spChg chg="del">
          <ac:chgData name="Lucas Cinquetti Moreira" userId="S::lucas.cinquetti@ges.inatel.br::890767fd-182f-4d24-b19c-7838e51d39b3" providerId="AD" clId="Web-{98C35836-1DF3-2DB7-D210-58F9BFE73A86}" dt="2024-06-10T23:08:14.265" v="298"/>
          <ac:spMkLst>
            <pc:docMk/>
            <pc:sldMk cId="1876034856" sldId="268"/>
            <ac:spMk id="3" creationId="{25C9E62A-0B83-A79E-8FA3-39D8BE804B05}"/>
          </ac:spMkLst>
        </pc:spChg>
        <pc:picChg chg="add mod ord">
          <ac:chgData name="Lucas Cinquetti Moreira" userId="S::lucas.cinquetti@ges.inatel.br::890767fd-182f-4d24-b19c-7838e51d39b3" providerId="AD" clId="Web-{98C35836-1DF3-2DB7-D210-58F9BFE73A86}" dt="2024-06-10T23:08:17.609" v="301" actId="1076"/>
          <ac:picMkLst>
            <pc:docMk/>
            <pc:sldMk cId="1876034856" sldId="268"/>
            <ac:picMk id="4" creationId="{0762B2B2-F02B-DFF4-0055-2203B514A255}"/>
          </ac:picMkLst>
        </pc:picChg>
      </pc:sldChg>
      <pc:sldChg chg="addSp delSp modSp new">
        <pc:chgData name="Lucas Cinquetti Moreira" userId="S::lucas.cinquetti@ges.inatel.br::890767fd-182f-4d24-b19c-7838e51d39b3" providerId="AD" clId="Web-{98C35836-1DF3-2DB7-D210-58F9BFE73A86}" dt="2024-06-10T23:10:37.899" v="314" actId="1076"/>
        <pc:sldMkLst>
          <pc:docMk/>
          <pc:sldMk cId="2729654525" sldId="269"/>
        </pc:sldMkLst>
        <pc:spChg chg="mod">
          <ac:chgData name="Lucas Cinquetti Moreira" userId="S::lucas.cinquetti@ges.inatel.br::890767fd-182f-4d24-b19c-7838e51d39b3" providerId="AD" clId="Web-{98C35836-1DF3-2DB7-D210-58F9BFE73A86}" dt="2024-06-10T23:10:30.899" v="310" actId="20577"/>
          <ac:spMkLst>
            <pc:docMk/>
            <pc:sldMk cId="2729654525" sldId="269"/>
            <ac:spMk id="2" creationId="{E310897E-97A7-9EF7-D45F-68ED62D92DDA}"/>
          </ac:spMkLst>
        </pc:spChg>
        <pc:spChg chg="del">
          <ac:chgData name="Lucas Cinquetti Moreira" userId="S::lucas.cinquetti@ges.inatel.br::890767fd-182f-4d24-b19c-7838e51d39b3" providerId="AD" clId="Web-{98C35836-1DF3-2DB7-D210-58F9BFE73A86}" dt="2024-06-10T23:10:18.351" v="303"/>
          <ac:spMkLst>
            <pc:docMk/>
            <pc:sldMk cId="2729654525" sldId="269"/>
            <ac:spMk id="3" creationId="{D5711C61-F3D3-805B-A93C-C5F708C21F12}"/>
          </ac:spMkLst>
        </pc:spChg>
        <pc:picChg chg="add mod ord">
          <ac:chgData name="Lucas Cinquetti Moreira" userId="S::lucas.cinquetti@ges.inatel.br::890767fd-182f-4d24-b19c-7838e51d39b3" providerId="AD" clId="Web-{98C35836-1DF3-2DB7-D210-58F9BFE73A86}" dt="2024-06-10T23:10:37.899" v="314" actId="1076"/>
          <ac:picMkLst>
            <pc:docMk/>
            <pc:sldMk cId="2729654525" sldId="269"/>
            <ac:picMk id="4" creationId="{D18DE547-0C86-A96B-139C-3C3DBBB562F7}"/>
          </ac:picMkLst>
        </pc:picChg>
      </pc:sldChg>
      <pc:sldChg chg="new">
        <pc:chgData name="Lucas Cinquetti Moreira" userId="S::lucas.cinquetti@ges.inatel.br::890767fd-182f-4d24-b19c-7838e51d39b3" providerId="AD" clId="Web-{98C35836-1DF3-2DB7-D210-58F9BFE73A86}" dt="2024-06-10T23:11:37.562" v="315"/>
        <pc:sldMkLst>
          <pc:docMk/>
          <pc:sldMk cId="245799957" sldId="270"/>
        </pc:sldMkLst>
      </pc:sldChg>
      <pc:sldMasterChg chg="del delSldLayout">
        <pc:chgData name="Lucas Cinquetti Moreira" userId="S::lucas.cinquetti@ges.inatel.br::890767fd-182f-4d24-b19c-7838e51d39b3" providerId="AD" clId="Web-{98C35836-1DF3-2DB7-D210-58F9BFE73A86}" dt="2024-06-10T20:36:09.171" v="0"/>
        <pc:sldMasterMkLst>
          <pc:docMk/>
          <pc:sldMasterMk cId="2675746937" sldId="2147483648"/>
        </pc:sldMasterMkLst>
        <pc:sldLayoutChg chg="del">
          <pc:chgData name="Lucas Cinquetti Moreira" userId="S::lucas.cinquetti@ges.inatel.br::890767fd-182f-4d24-b19c-7838e51d39b3" providerId="AD" clId="Web-{98C35836-1DF3-2DB7-D210-58F9BFE73A86}" dt="2024-06-10T20:36:09.171" v="0"/>
          <pc:sldLayoutMkLst>
            <pc:docMk/>
            <pc:sldMasterMk cId="2675746937" sldId="2147483648"/>
            <pc:sldLayoutMk cId="877683876" sldId="2147483649"/>
          </pc:sldLayoutMkLst>
        </pc:sldLayoutChg>
        <pc:sldLayoutChg chg="del">
          <pc:chgData name="Lucas Cinquetti Moreira" userId="S::lucas.cinquetti@ges.inatel.br::890767fd-182f-4d24-b19c-7838e51d39b3" providerId="AD" clId="Web-{98C35836-1DF3-2DB7-D210-58F9BFE73A86}" dt="2024-06-10T20:36:09.171" v="0"/>
          <pc:sldLayoutMkLst>
            <pc:docMk/>
            <pc:sldMasterMk cId="2675746937" sldId="2147483648"/>
            <pc:sldLayoutMk cId="314005268" sldId="2147483650"/>
          </pc:sldLayoutMkLst>
        </pc:sldLayoutChg>
        <pc:sldLayoutChg chg="del">
          <pc:chgData name="Lucas Cinquetti Moreira" userId="S::lucas.cinquetti@ges.inatel.br::890767fd-182f-4d24-b19c-7838e51d39b3" providerId="AD" clId="Web-{98C35836-1DF3-2DB7-D210-58F9BFE73A86}" dt="2024-06-10T20:36:09.171" v="0"/>
          <pc:sldLayoutMkLst>
            <pc:docMk/>
            <pc:sldMasterMk cId="2675746937" sldId="2147483648"/>
            <pc:sldLayoutMk cId="3781375764" sldId="2147483651"/>
          </pc:sldLayoutMkLst>
        </pc:sldLayoutChg>
        <pc:sldLayoutChg chg="del">
          <pc:chgData name="Lucas Cinquetti Moreira" userId="S::lucas.cinquetti@ges.inatel.br::890767fd-182f-4d24-b19c-7838e51d39b3" providerId="AD" clId="Web-{98C35836-1DF3-2DB7-D210-58F9BFE73A86}" dt="2024-06-10T20:36:09.171" v="0"/>
          <pc:sldLayoutMkLst>
            <pc:docMk/>
            <pc:sldMasterMk cId="2675746937" sldId="2147483648"/>
            <pc:sldLayoutMk cId="2124613824" sldId="2147483652"/>
          </pc:sldLayoutMkLst>
        </pc:sldLayoutChg>
        <pc:sldLayoutChg chg="del">
          <pc:chgData name="Lucas Cinquetti Moreira" userId="S::lucas.cinquetti@ges.inatel.br::890767fd-182f-4d24-b19c-7838e51d39b3" providerId="AD" clId="Web-{98C35836-1DF3-2DB7-D210-58F9BFE73A86}" dt="2024-06-10T20:36:09.171" v="0"/>
          <pc:sldLayoutMkLst>
            <pc:docMk/>
            <pc:sldMasterMk cId="2675746937" sldId="2147483648"/>
            <pc:sldLayoutMk cId="3694421058" sldId="2147483653"/>
          </pc:sldLayoutMkLst>
        </pc:sldLayoutChg>
        <pc:sldLayoutChg chg="del">
          <pc:chgData name="Lucas Cinquetti Moreira" userId="S::lucas.cinquetti@ges.inatel.br::890767fd-182f-4d24-b19c-7838e51d39b3" providerId="AD" clId="Web-{98C35836-1DF3-2DB7-D210-58F9BFE73A86}" dt="2024-06-10T20:36:09.171" v="0"/>
          <pc:sldLayoutMkLst>
            <pc:docMk/>
            <pc:sldMasterMk cId="2675746937" sldId="2147483648"/>
            <pc:sldLayoutMk cId="3108533492" sldId="2147483654"/>
          </pc:sldLayoutMkLst>
        </pc:sldLayoutChg>
        <pc:sldLayoutChg chg="del">
          <pc:chgData name="Lucas Cinquetti Moreira" userId="S::lucas.cinquetti@ges.inatel.br::890767fd-182f-4d24-b19c-7838e51d39b3" providerId="AD" clId="Web-{98C35836-1DF3-2DB7-D210-58F9BFE73A86}" dt="2024-06-10T20:36:09.171" v="0"/>
          <pc:sldLayoutMkLst>
            <pc:docMk/>
            <pc:sldMasterMk cId="2675746937" sldId="2147483648"/>
            <pc:sldLayoutMk cId="578281579" sldId="2147483655"/>
          </pc:sldLayoutMkLst>
        </pc:sldLayoutChg>
        <pc:sldLayoutChg chg="del">
          <pc:chgData name="Lucas Cinquetti Moreira" userId="S::lucas.cinquetti@ges.inatel.br::890767fd-182f-4d24-b19c-7838e51d39b3" providerId="AD" clId="Web-{98C35836-1DF3-2DB7-D210-58F9BFE73A86}" dt="2024-06-10T20:36:09.171" v="0"/>
          <pc:sldLayoutMkLst>
            <pc:docMk/>
            <pc:sldMasterMk cId="2675746937" sldId="2147483648"/>
            <pc:sldLayoutMk cId="2217836567" sldId="2147483656"/>
          </pc:sldLayoutMkLst>
        </pc:sldLayoutChg>
        <pc:sldLayoutChg chg="del">
          <pc:chgData name="Lucas Cinquetti Moreira" userId="S::lucas.cinquetti@ges.inatel.br::890767fd-182f-4d24-b19c-7838e51d39b3" providerId="AD" clId="Web-{98C35836-1DF3-2DB7-D210-58F9BFE73A86}" dt="2024-06-10T20:36:09.171" v="0"/>
          <pc:sldLayoutMkLst>
            <pc:docMk/>
            <pc:sldMasterMk cId="2675746937" sldId="2147483648"/>
            <pc:sldLayoutMk cId="2245566346" sldId="2147483657"/>
          </pc:sldLayoutMkLst>
        </pc:sldLayoutChg>
        <pc:sldLayoutChg chg="del">
          <pc:chgData name="Lucas Cinquetti Moreira" userId="S::lucas.cinquetti@ges.inatel.br::890767fd-182f-4d24-b19c-7838e51d39b3" providerId="AD" clId="Web-{98C35836-1DF3-2DB7-D210-58F9BFE73A86}" dt="2024-06-10T20:36:09.171" v="0"/>
          <pc:sldLayoutMkLst>
            <pc:docMk/>
            <pc:sldMasterMk cId="2675746937" sldId="2147483648"/>
            <pc:sldLayoutMk cId="746588027" sldId="2147483658"/>
          </pc:sldLayoutMkLst>
        </pc:sldLayoutChg>
        <pc:sldLayoutChg chg="del">
          <pc:chgData name="Lucas Cinquetti Moreira" userId="S::lucas.cinquetti@ges.inatel.br::890767fd-182f-4d24-b19c-7838e51d39b3" providerId="AD" clId="Web-{98C35836-1DF3-2DB7-D210-58F9BFE73A86}" dt="2024-06-10T20:36:09.171" v="0"/>
          <pc:sldLayoutMkLst>
            <pc:docMk/>
            <pc:sldMasterMk cId="2675746937" sldId="2147483648"/>
            <pc:sldLayoutMk cId="1306397509" sldId="2147483659"/>
          </pc:sldLayoutMkLst>
        </pc:sldLayoutChg>
      </pc:sldMasterChg>
      <pc:sldMasterChg chg="add addSldLayout modSldLayout">
        <pc:chgData name="Lucas Cinquetti Moreira" userId="S::lucas.cinquetti@ges.inatel.br::890767fd-182f-4d24-b19c-7838e51d39b3" providerId="AD" clId="Web-{98C35836-1DF3-2DB7-D210-58F9BFE73A86}" dt="2024-06-10T20:36:09.171" v="0"/>
        <pc:sldMasterMkLst>
          <pc:docMk/>
          <pc:sldMasterMk cId="1462452069" sldId="2147483660"/>
        </pc:sldMasterMkLst>
        <pc:sldLayoutChg chg="add mod replId">
          <pc:chgData name="Lucas Cinquetti Moreira" userId="S::lucas.cinquetti@ges.inatel.br::890767fd-182f-4d24-b19c-7838e51d39b3" providerId="AD" clId="Web-{98C35836-1DF3-2DB7-D210-58F9BFE73A86}" dt="2024-06-10T20:36:09.171" v="0"/>
          <pc:sldLayoutMkLst>
            <pc:docMk/>
            <pc:sldMasterMk cId="1462452069" sldId="2147483660"/>
            <pc:sldLayoutMk cId="2197825301" sldId="2147483661"/>
          </pc:sldLayoutMkLst>
        </pc:sldLayoutChg>
        <pc:sldLayoutChg chg="add mod replId">
          <pc:chgData name="Lucas Cinquetti Moreira" userId="S::lucas.cinquetti@ges.inatel.br::890767fd-182f-4d24-b19c-7838e51d39b3" providerId="AD" clId="Web-{98C35836-1DF3-2DB7-D210-58F9BFE73A86}" dt="2024-06-10T20:36:09.171" v="0"/>
          <pc:sldLayoutMkLst>
            <pc:docMk/>
            <pc:sldMasterMk cId="1462452069" sldId="2147483660"/>
            <pc:sldLayoutMk cId="1066714111" sldId="2147483662"/>
          </pc:sldLayoutMkLst>
        </pc:sldLayoutChg>
        <pc:sldLayoutChg chg="add mod replId">
          <pc:chgData name="Lucas Cinquetti Moreira" userId="S::lucas.cinquetti@ges.inatel.br::890767fd-182f-4d24-b19c-7838e51d39b3" providerId="AD" clId="Web-{98C35836-1DF3-2DB7-D210-58F9BFE73A86}" dt="2024-06-10T20:36:09.171" v="0"/>
          <pc:sldLayoutMkLst>
            <pc:docMk/>
            <pc:sldMasterMk cId="1462452069" sldId="2147483660"/>
            <pc:sldLayoutMk cId="1423027104" sldId="2147483663"/>
          </pc:sldLayoutMkLst>
        </pc:sldLayoutChg>
        <pc:sldLayoutChg chg="add mod replId">
          <pc:chgData name="Lucas Cinquetti Moreira" userId="S::lucas.cinquetti@ges.inatel.br::890767fd-182f-4d24-b19c-7838e51d39b3" providerId="AD" clId="Web-{98C35836-1DF3-2DB7-D210-58F9BFE73A86}" dt="2024-06-10T20:36:09.171" v="0"/>
          <pc:sldLayoutMkLst>
            <pc:docMk/>
            <pc:sldMasterMk cId="1462452069" sldId="2147483660"/>
            <pc:sldLayoutMk cId="3913174475" sldId="2147483664"/>
          </pc:sldLayoutMkLst>
        </pc:sldLayoutChg>
        <pc:sldLayoutChg chg="add mod replId">
          <pc:chgData name="Lucas Cinquetti Moreira" userId="S::lucas.cinquetti@ges.inatel.br::890767fd-182f-4d24-b19c-7838e51d39b3" providerId="AD" clId="Web-{98C35836-1DF3-2DB7-D210-58F9BFE73A86}" dt="2024-06-10T20:36:09.171" v="0"/>
          <pc:sldLayoutMkLst>
            <pc:docMk/>
            <pc:sldMasterMk cId="1462452069" sldId="2147483660"/>
            <pc:sldLayoutMk cId="1218972413" sldId="2147483665"/>
          </pc:sldLayoutMkLst>
        </pc:sldLayoutChg>
        <pc:sldLayoutChg chg="add mod replId">
          <pc:chgData name="Lucas Cinquetti Moreira" userId="S::lucas.cinquetti@ges.inatel.br::890767fd-182f-4d24-b19c-7838e51d39b3" providerId="AD" clId="Web-{98C35836-1DF3-2DB7-D210-58F9BFE73A86}" dt="2024-06-10T20:36:09.171" v="0"/>
          <pc:sldLayoutMkLst>
            <pc:docMk/>
            <pc:sldMasterMk cId="1462452069" sldId="2147483660"/>
            <pc:sldLayoutMk cId="1451084412" sldId="2147483666"/>
          </pc:sldLayoutMkLst>
        </pc:sldLayoutChg>
        <pc:sldLayoutChg chg="add mod replId">
          <pc:chgData name="Lucas Cinquetti Moreira" userId="S::lucas.cinquetti@ges.inatel.br::890767fd-182f-4d24-b19c-7838e51d39b3" providerId="AD" clId="Web-{98C35836-1DF3-2DB7-D210-58F9BFE73A86}" dt="2024-06-10T20:36:09.171" v="0"/>
          <pc:sldLayoutMkLst>
            <pc:docMk/>
            <pc:sldMasterMk cId="1462452069" sldId="2147483660"/>
            <pc:sldLayoutMk cId="1236090643" sldId="2147483667"/>
          </pc:sldLayoutMkLst>
        </pc:sldLayoutChg>
        <pc:sldLayoutChg chg="add mod replId">
          <pc:chgData name="Lucas Cinquetti Moreira" userId="S::lucas.cinquetti@ges.inatel.br::890767fd-182f-4d24-b19c-7838e51d39b3" providerId="AD" clId="Web-{98C35836-1DF3-2DB7-D210-58F9BFE73A86}" dt="2024-06-10T20:36:09.171" v="0"/>
          <pc:sldLayoutMkLst>
            <pc:docMk/>
            <pc:sldMasterMk cId="1462452069" sldId="2147483660"/>
            <pc:sldLayoutMk cId="3001119849" sldId="2147483668"/>
          </pc:sldLayoutMkLst>
        </pc:sldLayoutChg>
        <pc:sldLayoutChg chg="add mod replId">
          <pc:chgData name="Lucas Cinquetti Moreira" userId="S::lucas.cinquetti@ges.inatel.br::890767fd-182f-4d24-b19c-7838e51d39b3" providerId="AD" clId="Web-{98C35836-1DF3-2DB7-D210-58F9BFE73A86}" dt="2024-06-10T20:36:09.171" v="0"/>
          <pc:sldLayoutMkLst>
            <pc:docMk/>
            <pc:sldMasterMk cId="1462452069" sldId="2147483660"/>
            <pc:sldLayoutMk cId="94687960" sldId="2147483669"/>
          </pc:sldLayoutMkLst>
        </pc:sldLayoutChg>
        <pc:sldLayoutChg chg="add mod replId">
          <pc:chgData name="Lucas Cinquetti Moreira" userId="S::lucas.cinquetti@ges.inatel.br::890767fd-182f-4d24-b19c-7838e51d39b3" providerId="AD" clId="Web-{98C35836-1DF3-2DB7-D210-58F9BFE73A86}" dt="2024-06-10T20:36:09.171" v="0"/>
          <pc:sldLayoutMkLst>
            <pc:docMk/>
            <pc:sldMasterMk cId="1462452069" sldId="2147483660"/>
            <pc:sldLayoutMk cId="1576832450" sldId="2147483670"/>
          </pc:sldLayoutMkLst>
        </pc:sldLayoutChg>
        <pc:sldLayoutChg chg="add mod replId">
          <pc:chgData name="Lucas Cinquetti Moreira" userId="S::lucas.cinquetti@ges.inatel.br::890767fd-182f-4d24-b19c-7838e51d39b3" providerId="AD" clId="Web-{98C35836-1DF3-2DB7-D210-58F9BFE73A86}" dt="2024-06-10T20:36:09.171" v="0"/>
          <pc:sldLayoutMkLst>
            <pc:docMk/>
            <pc:sldMasterMk cId="1462452069" sldId="2147483660"/>
            <pc:sldLayoutMk cId="2217072453" sldId="2147483671"/>
          </pc:sldLayoutMkLst>
        </pc:sldLayoutChg>
        <pc:sldLayoutChg chg="add mod replId">
          <pc:chgData name="Lucas Cinquetti Moreira" userId="S::lucas.cinquetti@ges.inatel.br::890767fd-182f-4d24-b19c-7838e51d39b3" providerId="AD" clId="Web-{98C35836-1DF3-2DB7-D210-58F9BFE73A86}" dt="2024-06-10T20:36:09.171" v="0"/>
          <pc:sldLayoutMkLst>
            <pc:docMk/>
            <pc:sldMasterMk cId="1462452069" sldId="2147483660"/>
            <pc:sldLayoutMk cId="368240510" sldId="2147483672"/>
          </pc:sldLayoutMkLst>
        </pc:sldLayoutChg>
        <pc:sldLayoutChg chg="add mod replId">
          <pc:chgData name="Lucas Cinquetti Moreira" userId="S::lucas.cinquetti@ges.inatel.br::890767fd-182f-4d24-b19c-7838e51d39b3" providerId="AD" clId="Web-{98C35836-1DF3-2DB7-D210-58F9BFE73A86}" dt="2024-06-10T20:36:09.171" v="0"/>
          <pc:sldLayoutMkLst>
            <pc:docMk/>
            <pc:sldMasterMk cId="1462452069" sldId="2147483660"/>
            <pc:sldLayoutMk cId="693324960" sldId="2147483673"/>
          </pc:sldLayoutMkLst>
        </pc:sldLayoutChg>
        <pc:sldLayoutChg chg="add mod replId">
          <pc:chgData name="Lucas Cinquetti Moreira" userId="S::lucas.cinquetti@ges.inatel.br::890767fd-182f-4d24-b19c-7838e51d39b3" providerId="AD" clId="Web-{98C35836-1DF3-2DB7-D210-58F9BFE73A86}" dt="2024-06-10T20:36:09.171" v="0"/>
          <pc:sldLayoutMkLst>
            <pc:docMk/>
            <pc:sldMasterMk cId="1462452069" sldId="2147483660"/>
            <pc:sldLayoutMk cId="1476066968" sldId="2147483674"/>
          </pc:sldLayoutMkLst>
        </pc:sldLayoutChg>
        <pc:sldLayoutChg chg="add mod replId">
          <pc:chgData name="Lucas Cinquetti Moreira" userId="S::lucas.cinquetti@ges.inatel.br::890767fd-182f-4d24-b19c-7838e51d39b3" providerId="AD" clId="Web-{98C35836-1DF3-2DB7-D210-58F9BFE73A86}" dt="2024-06-10T20:36:09.171" v="0"/>
          <pc:sldLayoutMkLst>
            <pc:docMk/>
            <pc:sldMasterMk cId="1462452069" sldId="2147483660"/>
            <pc:sldLayoutMk cId="2632062171" sldId="2147483675"/>
          </pc:sldLayoutMkLst>
        </pc:sldLayoutChg>
        <pc:sldLayoutChg chg="add mod replId">
          <pc:chgData name="Lucas Cinquetti Moreira" userId="S::lucas.cinquetti@ges.inatel.br::890767fd-182f-4d24-b19c-7838e51d39b3" providerId="AD" clId="Web-{98C35836-1DF3-2DB7-D210-58F9BFE73A86}" dt="2024-06-10T20:36:09.171" v="0"/>
          <pc:sldLayoutMkLst>
            <pc:docMk/>
            <pc:sldMasterMk cId="1462452069" sldId="2147483660"/>
            <pc:sldLayoutMk cId="4253237100" sldId="2147483676"/>
          </pc:sldLayoutMkLst>
        </pc:sldLayoutChg>
      </pc:sldMasterChg>
    </pc:docChg>
  </pc:docChgLst>
  <pc:docChgLst>
    <pc:chgData name="Lucas Cinquetti Moreira" userId="S::lucas.cinquetti@ges.inatel.br::890767fd-182f-4d24-b19c-7838e51d39b3" providerId="AD" clId="Web-{AEDEE49E-E4D7-8F2E-E288-83C56AB3E0DC}"/>
    <pc:docChg chg="addSld delSld">
      <pc:chgData name="Lucas Cinquetti Moreira" userId="S::lucas.cinquetti@ges.inatel.br::890767fd-182f-4d24-b19c-7838e51d39b3" providerId="AD" clId="Web-{AEDEE49E-E4D7-8F2E-E288-83C56AB3E0DC}" dt="2024-06-18T01:52:27.465" v="1"/>
      <pc:docMkLst>
        <pc:docMk/>
      </pc:docMkLst>
      <pc:sldChg chg="new del">
        <pc:chgData name="Lucas Cinquetti Moreira" userId="S::lucas.cinquetti@ges.inatel.br::890767fd-182f-4d24-b19c-7838e51d39b3" providerId="AD" clId="Web-{AEDEE49E-E4D7-8F2E-E288-83C56AB3E0DC}" dt="2024-06-18T01:52:27.465" v="1"/>
        <pc:sldMkLst>
          <pc:docMk/>
          <pc:sldMk cId="3308827726" sldId="28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825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832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170724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405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33249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0669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0621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237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714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27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174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972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084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090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119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87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452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Redes</a:t>
            </a:r>
            <a:r>
              <a:rPr lang="de-DE" dirty="0"/>
              <a:t> </a:t>
            </a:r>
            <a:r>
              <a:rPr lang="de-DE" dirty="0" err="1"/>
              <a:t>Neurais</a:t>
            </a:r>
            <a:r>
              <a:rPr lang="de-DE" dirty="0"/>
              <a:t> </a:t>
            </a:r>
            <a:r>
              <a:rPr lang="de-DE" dirty="0" err="1"/>
              <a:t>Multicamadas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F5230E-96B4-7114-7C6D-F103F5DB0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Fase </a:t>
            </a:r>
            <a:r>
              <a:rPr lang="pt-BR" dirty="0" err="1"/>
              <a:t>Forward</a:t>
            </a:r>
          </a:p>
        </p:txBody>
      </p:sp>
      <p:pic>
        <p:nvPicPr>
          <p:cNvPr id="4" name="Espaço Reservado para Conteúdo 3" descr="Uma imagem contendo Forma&#10;&#10;Descrição gerada automaticamente">
            <a:extLst>
              <a:ext uri="{FF2B5EF4-FFF2-40B4-BE49-F238E27FC236}">
                <a16:creationId xmlns:a16="http://schemas.microsoft.com/office/drawing/2014/main" id="{12798A6C-F33C-703D-6D27-0701B39798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3635" y="1713562"/>
            <a:ext cx="8457687" cy="4376336"/>
          </a:xfrm>
        </p:spPr>
      </p:pic>
    </p:spTree>
    <p:extLst>
      <p:ext uri="{BB962C8B-B14F-4D97-AF65-F5344CB8AC3E}">
        <p14:creationId xmlns:p14="http://schemas.microsoft.com/office/powerpoint/2010/main" val="2309478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AE9A6-EDFB-CA55-F45C-C04ED92C1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Fase </a:t>
            </a:r>
            <a:r>
              <a:rPr lang="pt-BR" dirty="0" err="1"/>
              <a:t>Forward</a:t>
            </a:r>
          </a:p>
        </p:txBody>
      </p:sp>
      <p:pic>
        <p:nvPicPr>
          <p:cNvPr id="4" name="Espaço Reservado para Conteúdo 3" descr="Uma imagem contendo Forma&#10;&#10;Descrição gerada automaticamente">
            <a:extLst>
              <a:ext uri="{FF2B5EF4-FFF2-40B4-BE49-F238E27FC236}">
                <a16:creationId xmlns:a16="http://schemas.microsoft.com/office/drawing/2014/main" id="{51E38730-FF2F-D38A-B919-7682DAAC4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1754" y="2242457"/>
            <a:ext cx="7918487" cy="4147736"/>
          </a:xfrm>
        </p:spPr>
      </p:pic>
    </p:spTree>
    <p:extLst>
      <p:ext uri="{BB962C8B-B14F-4D97-AF65-F5344CB8AC3E}">
        <p14:creationId xmlns:p14="http://schemas.microsoft.com/office/powerpoint/2010/main" val="3965477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3102DC-344E-C7CF-5D0D-265A5BFA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Fase </a:t>
            </a:r>
            <a:r>
              <a:rPr lang="pt-BR" dirty="0" err="1"/>
              <a:t>Forward</a:t>
            </a:r>
          </a:p>
        </p:txBody>
      </p:sp>
      <p:pic>
        <p:nvPicPr>
          <p:cNvPr id="4" name="Espaço Reservado para Conteúdo 3" descr="Uma imagem contendo Forma&#10;&#10;Descrição gerada automaticamente">
            <a:extLst>
              <a:ext uri="{FF2B5EF4-FFF2-40B4-BE49-F238E27FC236}">
                <a16:creationId xmlns:a16="http://schemas.microsoft.com/office/drawing/2014/main" id="{FE03EE76-C4F8-1E8F-79D4-71A93AA3EB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3361" y="1905001"/>
            <a:ext cx="8388158" cy="4506964"/>
          </a:xfrm>
        </p:spPr>
      </p:pic>
    </p:spTree>
    <p:extLst>
      <p:ext uri="{BB962C8B-B14F-4D97-AF65-F5344CB8AC3E}">
        <p14:creationId xmlns:p14="http://schemas.microsoft.com/office/powerpoint/2010/main" val="1904128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52817-107A-FCA2-8CA6-BD9EC772A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Função de ativação dos Neurônios</a:t>
            </a:r>
          </a:p>
        </p:txBody>
      </p:sp>
      <p:pic>
        <p:nvPicPr>
          <p:cNvPr id="4" name="Espaço Reservado para Conteúdo 3" descr="Diagrama, Esquemático&#10;&#10;Descrição gerada automaticamente">
            <a:extLst>
              <a:ext uri="{FF2B5EF4-FFF2-40B4-BE49-F238E27FC236}">
                <a16:creationId xmlns:a16="http://schemas.microsoft.com/office/drawing/2014/main" id="{0762B2B2-F02B-DFF4-0055-2203B514A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499" y="1709058"/>
            <a:ext cx="10683912" cy="4594050"/>
          </a:xfrm>
        </p:spPr>
      </p:pic>
    </p:spTree>
    <p:extLst>
      <p:ext uri="{BB962C8B-B14F-4D97-AF65-F5344CB8AC3E}">
        <p14:creationId xmlns:p14="http://schemas.microsoft.com/office/powerpoint/2010/main" val="1876034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10897E-97A7-9EF7-D45F-68ED62D9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Pesos Sinápticos</a:t>
            </a:r>
          </a:p>
        </p:txBody>
      </p:sp>
      <p:pic>
        <p:nvPicPr>
          <p:cNvPr id="4" name="Espaço Reservado para Conteúdo 3" descr="Diagrama&#10;&#10;Descrição gerada automaticamente">
            <a:extLst>
              <a:ext uri="{FF2B5EF4-FFF2-40B4-BE49-F238E27FC236}">
                <a16:creationId xmlns:a16="http://schemas.microsoft.com/office/drawing/2014/main" id="{D18DE547-0C86-A96B-139C-3C3DBBB56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9310" y="1709058"/>
            <a:ext cx="7390203" cy="4517850"/>
          </a:xfrm>
        </p:spPr>
      </p:pic>
    </p:spTree>
    <p:extLst>
      <p:ext uri="{BB962C8B-B14F-4D97-AF65-F5344CB8AC3E}">
        <p14:creationId xmlns:p14="http://schemas.microsoft.com/office/powerpoint/2010/main" val="2729654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0C05D3-CB58-601B-B580-AD9EF36C3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Pesos Sinápticos</a:t>
            </a:r>
          </a:p>
        </p:txBody>
      </p:sp>
      <p:pic>
        <p:nvPicPr>
          <p:cNvPr id="4" name="Espaço Reservado para Conteúdo 3" descr="Diagrama&#10;&#10;Descrição gerada automaticamente">
            <a:extLst>
              <a:ext uri="{FF2B5EF4-FFF2-40B4-BE49-F238E27FC236}">
                <a16:creationId xmlns:a16="http://schemas.microsoft.com/office/drawing/2014/main" id="{BA5B272D-E366-5587-6DCC-363C36D4B5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530" y="1144286"/>
            <a:ext cx="7331682" cy="2879578"/>
          </a:xfrm>
        </p:spPr>
      </p:pic>
      <p:pic>
        <p:nvPicPr>
          <p:cNvPr id="5" name="Imagem 4" descr="Texto, Carta&#10;&#10;Descrição gerada automaticamente">
            <a:extLst>
              <a:ext uri="{FF2B5EF4-FFF2-40B4-BE49-F238E27FC236}">
                <a16:creationId xmlns:a16="http://schemas.microsoft.com/office/drawing/2014/main" id="{560E41BD-0A12-3BF7-C97C-3C9DCCA4F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362" y="3675261"/>
            <a:ext cx="6966389" cy="228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9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A19B87-C781-583D-2605-1D392644F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Saídas de cada Camada</a:t>
            </a:r>
          </a:p>
        </p:txBody>
      </p:sp>
      <p:pic>
        <p:nvPicPr>
          <p:cNvPr id="4" name="Espaço Reservado para Conteúdo 3" descr="Diagrama, Esquemático&#10;&#10;Descrição gerada automaticamente">
            <a:extLst>
              <a:ext uri="{FF2B5EF4-FFF2-40B4-BE49-F238E27FC236}">
                <a16:creationId xmlns:a16="http://schemas.microsoft.com/office/drawing/2014/main" id="{04991910-1C46-82CB-C9B1-783FA6899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763" y="2306620"/>
            <a:ext cx="10194158" cy="3466617"/>
          </a:xfrm>
        </p:spPr>
      </p:pic>
    </p:spTree>
    <p:extLst>
      <p:ext uri="{BB962C8B-B14F-4D97-AF65-F5344CB8AC3E}">
        <p14:creationId xmlns:p14="http://schemas.microsoft.com/office/powerpoint/2010/main" val="160408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A59666-4746-AFA2-2D98-691CCCA44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Fase </a:t>
            </a:r>
            <a:r>
              <a:rPr lang="pt-BR" dirty="0" err="1"/>
              <a:t>Backward</a:t>
            </a:r>
          </a:p>
        </p:txBody>
      </p:sp>
      <p:pic>
        <p:nvPicPr>
          <p:cNvPr id="4" name="Espaço Reservado para Conteúdo 3" descr="Uma imagem contendo Esquemático&#10;&#10;Descrição gerada automaticamente">
            <a:extLst>
              <a:ext uri="{FF2B5EF4-FFF2-40B4-BE49-F238E27FC236}">
                <a16:creationId xmlns:a16="http://schemas.microsoft.com/office/drawing/2014/main" id="{1E6E2221-945C-4721-4EC1-57E5A93520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953" y="2036881"/>
            <a:ext cx="9042447" cy="4093307"/>
          </a:xfrm>
        </p:spPr>
      </p:pic>
    </p:spTree>
    <p:extLst>
      <p:ext uri="{BB962C8B-B14F-4D97-AF65-F5344CB8AC3E}">
        <p14:creationId xmlns:p14="http://schemas.microsoft.com/office/powerpoint/2010/main" val="2944264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81DBEC-43C5-307C-3DD7-2D76ECA52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Fase </a:t>
            </a:r>
            <a:r>
              <a:rPr lang="pt-BR" dirty="0" err="1"/>
              <a:t>Backward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27D9D2-CD7D-394A-E6FD-7E7270580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3783" y="2122714"/>
            <a:ext cx="8915400" cy="37776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Regra de ajuste similar ao que foi visto no </a:t>
            </a:r>
            <a:r>
              <a:rPr lang="pt-BR" dirty="0" err="1"/>
              <a:t>Adaline</a:t>
            </a:r>
            <a:endParaRPr lang="pt-BR" dirty="0"/>
          </a:p>
        </p:txBody>
      </p:sp>
      <p:pic>
        <p:nvPicPr>
          <p:cNvPr id="4" name="Imagem 3" descr="Uma imagem contendo Diagrama&#10;&#10;Descrição gerada automaticamente">
            <a:extLst>
              <a:ext uri="{FF2B5EF4-FFF2-40B4-BE49-F238E27FC236}">
                <a16:creationId xmlns:a16="http://schemas.microsoft.com/office/drawing/2014/main" id="{1910A837-DABD-6C03-4E6C-136132BC9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753" y="2715877"/>
            <a:ext cx="3648075" cy="90487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44B4BD3-E59B-7CE9-C4BA-DE80F49B5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248" y="3739064"/>
            <a:ext cx="3590925" cy="923925"/>
          </a:xfrm>
          <a:prstGeom prst="rect">
            <a:avLst/>
          </a:prstGeom>
        </p:spPr>
      </p:pic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41DA19DD-FB5B-81C0-6825-CF7F5C61D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891" y="2715377"/>
            <a:ext cx="5528010" cy="345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910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5B8BC-EE77-DAFA-E3CF-C0D3B8E7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Fase </a:t>
            </a:r>
            <a:r>
              <a:rPr lang="pt-BR" dirty="0" err="1"/>
              <a:t>Backward</a:t>
            </a:r>
          </a:p>
        </p:txBody>
      </p:sp>
      <p:pic>
        <p:nvPicPr>
          <p:cNvPr id="4" name="Espaço Reservado para Conteúdo 3" descr="Uma imagem contendo Forma&#10;&#10;Descrição gerada automaticamente">
            <a:extLst>
              <a:ext uri="{FF2B5EF4-FFF2-40B4-BE49-F238E27FC236}">
                <a16:creationId xmlns:a16="http://schemas.microsoft.com/office/drawing/2014/main" id="{3C64C2D5-781A-EE85-0530-CF62BBED3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862" y="2685048"/>
            <a:ext cx="7219048" cy="3777622"/>
          </a:xfrm>
        </p:spPr>
      </p:pic>
      <p:pic>
        <p:nvPicPr>
          <p:cNvPr id="5" name="Imagem 4" descr="Uma imagem contendo Texto&#10;&#10;Descrição gerada automaticamente">
            <a:extLst>
              <a:ext uri="{FF2B5EF4-FFF2-40B4-BE49-F238E27FC236}">
                <a16:creationId xmlns:a16="http://schemas.microsoft.com/office/drawing/2014/main" id="{AA55D399-CD72-F2EC-0F67-091866FB8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354" y="1803735"/>
            <a:ext cx="550545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215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DB7B10-CA7C-A448-3532-C15A640AB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Neurais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27754A-12E5-3E02-8F28-919FE283E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5074" y="2010979"/>
            <a:ext cx="8915400" cy="37776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>
                <a:latin typeface="Arial"/>
                <a:cs typeface="Arial"/>
              </a:rPr>
              <a:t>São inspiradas no funcionamento do cérebro. Possuem uma estrutura básica que se chama "neurônio" .</a:t>
            </a:r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  <a:p>
            <a:endParaRPr lang="pt-BR" dirty="0">
              <a:solidFill>
                <a:srgbClr val="000000"/>
              </a:solidFill>
              <a:latin typeface="Arial"/>
              <a:cs typeface="Arial"/>
            </a:endParaRPr>
          </a:p>
          <a:p>
            <a:endParaRPr lang="pt-BR" dirty="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pt-BR" dirty="0">
                <a:latin typeface="Arial"/>
                <a:cs typeface="Arial"/>
              </a:rPr>
              <a:t>Simula a capacidade de aprendizado do cérebro humano.</a:t>
            </a:r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  <a:p>
            <a:endParaRPr lang="pt-BR" dirty="0">
              <a:solidFill>
                <a:srgbClr val="000000"/>
              </a:solidFill>
              <a:latin typeface="Arial"/>
              <a:cs typeface="Arial"/>
            </a:endParaRPr>
          </a:p>
          <a:p>
            <a:endParaRPr lang="pt-BR" dirty="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pt-BR" dirty="0">
                <a:latin typeface="Arial"/>
                <a:cs typeface="Arial"/>
              </a:rPr>
              <a:t>Possui a capacidade de adaptar seus pesos sinápticos a partir de modificações no ambiente (treinamento).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47354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3CE6B1-5FFD-4BA1-581E-3BB830271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Cálculo do erro: Camadas Intermediárias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C72244-8BED-A4F0-707E-1730FF273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>
                <a:ea typeface="+mn-lt"/>
                <a:cs typeface="+mn-lt"/>
              </a:rPr>
              <a:t>Em primeira instância, tem-se ajustado os pesos sinápticos dos neurônios da camada de saída mediante valores verdadeiros dos desvios observados entre suas respostas produzidas e os respectivos valores desejados. </a:t>
            </a:r>
          </a:p>
          <a:p>
            <a:endParaRPr lang="pt-BR" dirty="0">
              <a:ea typeface="+mn-lt"/>
              <a:cs typeface="+mn-lt"/>
            </a:endParaRPr>
          </a:p>
          <a:p>
            <a:r>
              <a:rPr lang="pt-BR" dirty="0">
                <a:ea typeface="+mn-lt"/>
                <a:cs typeface="+mn-lt"/>
              </a:rPr>
              <a:t>Em segunda instância, </a:t>
            </a:r>
            <a:r>
              <a:rPr lang="pt-BR" dirty="0" err="1">
                <a:ea typeface="+mn-lt"/>
                <a:cs typeface="+mn-lt"/>
              </a:rPr>
              <a:t>retropropaga-se</a:t>
            </a:r>
            <a:r>
              <a:rPr lang="pt-BR" dirty="0">
                <a:ea typeface="+mn-lt"/>
                <a:cs typeface="+mn-lt"/>
              </a:rPr>
              <a:t> este erro para os neurônios das camadas anteriores, ponderando-se os mesmos pelos valores de pesos sinápticos que já foram previamente ajustados em todas as camadas posteriores.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7450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6E66C1-5008-5755-1D1B-01BBC4942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Ajuste de Peso: Segunda Camada</a:t>
            </a:r>
          </a:p>
        </p:txBody>
      </p:sp>
      <p:pic>
        <p:nvPicPr>
          <p:cNvPr id="7" name="Espaço Reservado para Conteúdo 6" descr="Uma imagem contendo Texto&#10;&#10;Descrição gerada automaticamente">
            <a:extLst>
              <a:ext uri="{FF2B5EF4-FFF2-40B4-BE49-F238E27FC236}">
                <a16:creationId xmlns:a16="http://schemas.microsoft.com/office/drawing/2014/main" id="{9A2EC0BB-895B-2C4B-F6D1-8F860BF20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6978" y="1902770"/>
            <a:ext cx="3562350" cy="981075"/>
          </a:xfr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E9BF741-C0BD-E190-E0A5-CB3944DF4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561" y="3430041"/>
            <a:ext cx="4295775" cy="1171575"/>
          </a:xfrm>
          <a:prstGeom prst="rect">
            <a:avLst/>
          </a:prstGeom>
        </p:spPr>
      </p:pic>
      <p:pic>
        <p:nvPicPr>
          <p:cNvPr id="9" name="Imagem 8" descr="Diagrama, Esquemático&#10;&#10;Descrição gerada automaticamente">
            <a:extLst>
              <a:ext uri="{FF2B5EF4-FFF2-40B4-BE49-F238E27FC236}">
                <a16:creationId xmlns:a16="http://schemas.microsoft.com/office/drawing/2014/main" id="{E03178B1-0D51-0CF2-2F84-15ED3B63E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950" y="1906697"/>
            <a:ext cx="5520997" cy="342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66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F0B613-32E0-9393-95C3-92C4390DE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Ajuste de peso: Primeira camada</a:t>
            </a:r>
          </a:p>
        </p:txBody>
      </p:sp>
      <p:pic>
        <p:nvPicPr>
          <p:cNvPr id="4" name="Espaço Reservado para Conteúdo 3" descr="Uma imagem contendo Diagrama&#10;&#10;Descrição gerada automaticamente">
            <a:extLst>
              <a:ext uri="{FF2B5EF4-FFF2-40B4-BE49-F238E27FC236}">
                <a16:creationId xmlns:a16="http://schemas.microsoft.com/office/drawing/2014/main" id="{CFBAA0A6-C0B9-2F2B-D804-C10419B63F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311" y="1906766"/>
            <a:ext cx="3590925" cy="990600"/>
          </a:xfr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7BCAC30-8551-25C7-F3BD-184B0AA5C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44" y="3258097"/>
            <a:ext cx="4371975" cy="1200150"/>
          </a:xfrm>
          <a:prstGeom prst="rect">
            <a:avLst/>
          </a:prstGeom>
        </p:spPr>
      </p:pic>
      <p:pic>
        <p:nvPicPr>
          <p:cNvPr id="6" name="Imagem 5" descr="Uma imagem contendo relógio&#10;&#10;Descrição gerada automaticamente">
            <a:extLst>
              <a:ext uri="{FF2B5EF4-FFF2-40B4-BE49-F238E27FC236}">
                <a16:creationId xmlns:a16="http://schemas.microsoft.com/office/drawing/2014/main" id="{80CF8249-288E-E3F2-5B4A-07EDFB542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770" y="1908558"/>
            <a:ext cx="6077497" cy="413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68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75324E-3ABE-7A7B-4ACC-4071D9735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Função de Ativação</a:t>
            </a:r>
          </a:p>
        </p:txBody>
      </p:sp>
      <p:pic>
        <p:nvPicPr>
          <p:cNvPr id="4" name="Espaço Reservado para Conteúdo 3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CF1A110A-4649-34D4-FAAF-9E84B2FCD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080" y="2103624"/>
            <a:ext cx="2438400" cy="1190625"/>
          </a:xfrm>
        </p:spPr>
      </p:pic>
      <p:pic>
        <p:nvPicPr>
          <p:cNvPr id="5" name="Imagem 4" descr="Uma imagem contendo Forma&#10;&#10;Descrição gerada automaticamente">
            <a:extLst>
              <a:ext uri="{FF2B5EF4-FFF2-40B4-BE49-F238E27FC236}">
                <a16:creationId xmlns:a16="http://schemas.microsoft.com/office/drawing/2014/main" id="{A3086AE2-B29A-26CA-44C3-167EF20EA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047" y="4050883"/>
            <a:ext cx="3514725" cy="809625"/>
          </a:xfrm>
          <a:prstGeom prst="rect">
            <a:avLst/>
          </a:prstGeom>
        </p:spPr>
      </p:pic>
      <p:pic>
        <p:nvPicPr>
          <p:cNvPr id="6" name="Imagem 5" descr="Gráfico, Gráfico de linhas&#10;&#10;Descrição gerada automaticamente">
            <a:extLst>
              <a:ext uri="{FF2B5EF4-FFF2-40B4-BE49-F238E27FC236}">
                <a16:creationId xmlns:a16="http://schemas.microsoft.com/office/drawing/2014/main" id="{EBCD1F25-47A6-221F-665D-2C1ED5ED0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671" y="2098221"/>
            <a:ext cx="5127172" cy="335824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FE68431-36E0-9C68-A564-AD6921948BB0}"/>
              </a:ext>
            </a:extLst>
          </p:cNvPr>
          <p:cNvSpPr txBox="1"/>
          <p:nvPr/>
        </p:nvSpPr>
        <p:spPr>
          <a:xfrm>
            <a:off x="1077386" y="172882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Função Sigmoide: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6650132-4C26-0368-1834-03D1365DEFF4}"/>
              </a:ext>
            </a:extLst>
          </p:cNvPr>
          <p:cNvSpPr txBox="1"/>
          <p:nvPr/>
        </p:nvSpPr>
        <p:spPr>
          <a:xfrm>
            <a:off x="1014747" y="359534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Derivada da Função:</a:t>
            </a:r>
          </a:p>
        </p:txBody>
      </p:sp>
    </p:spTree>
    <p:extLst>
      <p:ext uri="{BB962C8B-B14F-4D97-AF65-F5344CB8AC3E}">
        <p14:creationId xmlns:p14="http://schemas.microsoft.com/office/powerpoint/2010/main" val="2223919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863833-9CF6-E42D-42B8-5EE00AF9C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35" y="545282"/>
            <a:ext cx="8911687" cy="1280890"/>
          </a:xfrm>
        </p:spPr>
        <p:txBody>
          <a:bodyPr/>
          <a:lstStyle/>
          <a:p>
            <a:r>
              <a:rPr lang="pt-BR" dirty="0"/>
              <a:t>Treinamento MLP</a:t>
            </a:r>
          </a:p>
        </p:txBody>
      </p:sp>
      <p:pic>
        <p:nvPicPr>
          <p:cNvPr id="4" name="Espaço Reservado para Conteúdo 3" descr="Uma imagem contendo Texto&#10;&#10;Descrição gerada automaticamente">
            <a:extLst>
              <a:ext uri="{FF2B5EF4-FFF2-40B4-BE49-F238E27FC236}">
                <a16:creationId xmlns:a16="http://schemas.microsoft.com/office/drawing/2014/main" id="{73B3B90B-0214-44C3-52CB-5C71A1283E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6554" y="539532"/>
            <a:ext cx="5827061" cy="6098655"/>
          </a:xfrm>
        </p:spPr>
      </p:pic>
    </p:spTree>
    <p:extLst>
      <p:ext uri="{BB962C8B-B14F-4D97-AF65-F5344CB8AC3E}">
        <p14:creationId xmlns:p14="http://schemas.microsoft.com/office/powerpoint/2010/main" val="11563597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BCFB49-F852-DC02-C2ED-B6A2C1903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Teste MLP</a:t>
            </a:r>
          </a:p>
        </p:txBody>
      </p:sp>
      <p:pic>
        <p:nvPicPr>
          <p:cNvPr id="4" name="Espaço Reservado para Conteúdo 3" descr="Texto&#10;&#10;Descrição gerada automaticamente">
            <a:extLst>
              <a:ext uri="{FF2B5EF4-FFF2-40B4-BE49-F238E27FC236}">
                <a16:creationId xmlns:a16="http://schemas.microsoft.com/office/drawing/2014/main" id="{462EF530-519A-1B97-E43F-12700065A3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8348" y="1546773"/>
            <a:ext cx="7769747" cy="4688518"/>
          </a:xfrm>
        </p:spPr>
      </p:pic>
    </p:spTree>
    <p:extLst>
      <p:ext uri="{BB962C8B-B14F-4D97-AF65-F5344CB8AC3E}">
        <p14:creationId xmlns:p14="http://schemas.microsoft.com/office/powerpoint/2010/main" val="18403983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552BF-A018-AEB3-7966-C15FC7E4E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Número de Neurônios</a:t>
            </a:r>
          </a:p>
        </p:txBody>
      </p:sp>
      <p:pic>
        <p:nvPicPr>
          <p:cNvPr id="4" name="Espaço Reservado para Conteúdo 3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F1E3339C-D4C4-60E4-2834-3BB2E3B92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6291" y="1714941"/>
            <a:ext cx="10018295" cy="4163755"/>
          </a:xfrm>
        </p:spPr>
      </p:pic>
    </p:spTree>
    <p:extLst>
      <p:ext uri="{BB962C8B-B14F-4D97-AF65-F5344CB8AC3E}">
        <p14:creationId xmlns:p14="http://schemas.microsoft.com/office/powerpoint/2010/main" val="1451506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758859-FECA-9352-48D3-64992AC8C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Neurônio</a:t>
            </a:r>
          </a:p>
        </p:txBody>
      </p:sp>
      <p:pic>
        <p:nvPicPr>
          <p:cNvPr id="4" name="Espaço Reservado para Conteúdo 3" descr="Diagrama&#10;&#10;Descrição gerada automaticamente">
            <a:extLst>
              <a:ext uri="{FF2B5EF4-FFF2-40B4-BE49-F238E27FC236}">
                <a16:creationId xmlns:a16="http://schemas.microsoft.com/office/drawing/2014/main" id="{EBA78096-B85C-3C61-829C-D0DD481B0A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1857" y="2370881"/>
            <a:ext cx="6962775" cy="3324225"/>
          </a:xfrm>
        </p:spPr>
      </p:pic>
    </p:spTree>
    <p:extLst>
      <p:ext uri="{BB962C8B-B14F-4D97-AF65-F5344CB8AC3E}">
        <p14:creationId xmlns:p14="http://schemas.microsoft.com/office/powerpoint/2010/main" val="2535011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1CB8AC-F624-BA71-AE3D-8373C02D0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Única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AB660E9A-8388-BB5E-C5C1-5F1318AF2F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9253" y="1709057"/>
            <a:ext cx="6098917" cy="4191279"/>
          </a:xfrm>
        </p:spPr>
      </p:pic>
    </p:spTree>
    <p:extLst>
      <p:ext uri="{BB962C8B-B14F-4D97-AF65-F5344CB8AC3E}">
        <p14:creationId xmlns:p14="http://schemas.microsoft.com/office/powerpoint/2010/main" val="2977669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0650B2-5C3D-5882-AB68-968E5AC53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Neural de Múltiplas camadas</a:t>
            </a:r>
          </a:p>
        </p:txBody>
      </p:sp>
      <p:pic>
        <p:nvPicPr>
          <p:cNvPr id="4" name="Espaço Reservado para Conteúdo 3" descr="Uma imagem contendo Diagrama&#10;&#10;Descrição gerada automaticamente">
            <a:extLst>
              <a:ext uri="{FF2B5EF4-FFF2-40B4-BE49-F238E27FC236}">
                <a16:creationId xmlns:a16="http://schemas.microsoft.com/office/drawing/2014/main" id="{CFF38DFC-E256-4873-45CE-64DF1F112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1897" y="1905876"/>
            <a:ext cx="8355961" cy="4189277"/>
          </a:xfrm>
        </p:spPr>
      </p:pic>
    </p:spTree>
    <p:extLst>
      <p:ext uri="{BB962C8B-B14F-4D97-AF65-F5344CB8AC3E}">
        <p14:creationId xmlns:p14="http://schemas.microsoft.com/office/powerpoint/2010/main" val="1039592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605B02-BDDE-AD2C-1994-96D441906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Perceptron</a:t>
            </a:r>
            <a:r>
              <a:rPr lang="pt-BR" dirty="0"/>
              <a:t> Multicamadas (MLP)</a:t>
            </a:r>
          </a:p>
        </p:txBody>
      </p:sp>
      <p:pic>
        <p:nvPicPr>
          <p:cNvPr id="4" name="Espaço Reservado para Conteúdo 3" descr="Diagrama&#10;&#10;Descrição gerada automaticamente">
            <a:extLst>
              <a:ext uri="{FF2B5EF4-FFF2-40B4-BE49-F238E27FC236}">
                <a16:creationId xmlns:a16="http://schemas.microsoft.com/office/drawing/2014/main" id="{B3CA8AB9-4597-0164-7301-3F8455491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1692" y="1458686"/>
            <a:ext cx="7245441" cy="4757336"/>
          </a:xfrm>
        </p:spPr>
      </p:pic>
    </p:spTree>
    <p:extLst>
      <p:ext uri="{BB962C8B-B14F-4D97-AF65-F5344CB8AC3E}">
        <p14:creationId xmlns:p14="http://schemas.microsoft.com/office/powerpoint/2010/main" val="3752181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A1A18-027A-E4F5-1D1E-EAD1DA331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Perceptron</a:t>
            </a:r>
            <a:r>
              <a:rPr lang="pt-BR" dirty="0"/>
              <a:t> Multicamadas (MLP)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9541F7-8AF1-CEB3-46FE-3B0801497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 propagação dos sinais de entrada ocorre sempre em um único sentido: entrada para saída (</a:t>
            </a:r>
            <a:r>
              <a:rPr lang="pt-BR" dirty="0" err="1"/>
              <a:t>feedforward</a:t>
            </a:r>
            <a:r>
              <a:rPr lang="pt-BR" dirty="0"/>
              <a:t>).</a:t>
            </a:r>
          </a:p>
        </p:txBody>
      </p:sp>
      <p:pic>
        <p:nvPicPr>
          <p:cNvPr id="5" name="Espaço Reservado para Conteúdo 3" descr="Diagrama&#10;&#10;Descrição gerada automaticamente">
            <a:extLst>
              <a:ext uri="{FF2B5EF4-FFF2-40B4-BE49-F238E27FC236}">
                <a16:creationId xmlns:a16="http://schemas.microsoft.com/office/drawing/2014/main" id="{C4A0A216-7564-6EE4-470F-BF921849E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692" y="3233057"/>
            <a:ext cx="8040098" cy="298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354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BB2F64-5009-5022-E379-937703409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Processo de Treinamento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F5480C-B397-E21A-0BDD-69499140D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 regra de aprendizagem baseada na correção do erro pelo método do gradiente (Erro Quadrático médio).</a:t>
            </a:r>
          </a:p>
          <a:p>
            <a:r>
              <a:rPr lang="pt-BR" dirty="0"/>
              <a:t>O treinamento é feito em duas fases </a:t>
            </a:r>
            <a:r>
              <a:rPr lang="pt-BR" i="1" dirty="0" err="1"/>
              <a:t>forward</a:t>
            </a:r>
            <a:r>
              <a:rPr lang="pt-BR" i="1" dirty="0"/>
              <a:t> </a:t>
            </a:r>
            <a:r>
              <a:rPr lang="pt-BR" dirty="0"/>
              <a:t>(cálculo do erro) e </a:t>
            </a:r>
            <a:r>
              <a:rPr lang="pt-BR" i="1" dirty="0" err="1"/>
              <a:t>backward</a:t>
            </a:r>
            <a:r>
              <a:rPr lang="pt-BR" i="1" dirty="0"/>
              <a:t> </a:t>
            </a:r>
            <a:r>
              <a:rPr lang="pt-BR" dirty="0"/>
              <a:t>(ajuste dos pesos sinápticos).</a:t>
            </a:r>
          </a:p>
        </p:txBody>
      </p:sp>
      <p:pic>
        <p:nvPicPr>
          <p:cNvPr id="4" name="Imagem 3" descr="Diagrama, Esquemático&#10;&#10;Descrição gerada automaticamente">
            <a:extLst>
              <a:ext uri="{FF2B5EF4-FFF2-40B4-BE49-F238E27FC236}">
                <a16:creationId xmlns:a16="http://schemas.microsoft.com/office/drawing/2014/main" id="{803DE667-1219-53C9-EBA2-C2DFE7730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025" y="3432704"/>
            <a:ext cx="4531179" cy="310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999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61128F-EA08-7445-2A6D-10BFA520E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Algoritmo </a:t>
            </a:r>
            <a:r>
              <a:rPr lang="pt-BR" dirty="0" err="1"/>
              <a:t>Backpropagation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F41B4B-A57F-2C1F-B9AF-8FA26D72A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6462" y="1900767"/>
            <a:ext cx="8915400" cy="37776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>
                <a:ea typeface="+mn-lt"/>
                <a:cs typeface="+mn-lt"/>
              </a:rPr>
              <a:t>Um padrão é apresentado à camada de entrada da rede. A atividade resultante flui através da rede, camada por camada, até que a resposta seja produzida pela camada de saída.</a:t>
            </a:r>
          </a:p>
          <a:p>
            <a:endParaRPr lang="pt-BR" dirty="0"/>
          </a:p>
          <a:p>
            <a:r>
              <a:rPr lang="pt-BR" dirty="0">
                <a:ea typeface="+mn-lt"/>
                <a:cs typeface="+mn-lt"/>
              </a:rPr>
              <a:t>A saída obtida é comparada à saída desejada para esse padrão particular. Se esta não estiver correta, o </a:t>
            </a:r>
            <a:r>
              <a:rPr lang="pt-BR" b="1" dirty="0">
                <a:ea typeface="+mn-lt"/>
                <a:cs typeface="+mn-lt"/>
              </a:rPr>
              <a:t>erro</a:t>
            </a:r>
            <a:r>
              <a:rPr lang="pt-BR" dirty="0">
                <a:ea typeface="+mn-lt"/>
                <a:cs typeface="+mn-lt"/>
              </a:rPr>
              <a:t> é calculado. O erro é propagado a partir da camada de saída até a camada de entrada, e os pesos das conexões das unidades das camadas internas vão sendo modificados conforme o erro é retropropagado. 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7969145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41B6D1194BC754CB44A90C521171B1A" ma:contentTypeVersion="12" ma:contentTypeDescription="Crie um novo documento." ma:contentTypeScope="" ma:versionID="b226810471d7f3e1d2cdb912e1779248">
  <xsd:schema xmlns:xsd="http://www.w3.org/2001/XMLSchema" xmlns:xs="http://www.w3.org/2001/XMLSchema" xmlns:p="http://schemas.microsoft.com/office/2006/metadata/properties" xmlns:ns2="0ead77d6-4def-4bf9-84cb-4234f2bcd30a" xmlns:ns3="7312d8bb-64c3-4034-9a0f-dc1f127f40f2" targetNamespace="http://schemas.microsoft.com/office/2006/metadata/properties" ma:root="true" ma:fieldsID="9f1fd20b0f912c6e1608cb48a0525e78" ns2:_="" ns3:_="">
    <xsd:import namespace="0ead77d6-4def-4bf9-84cb-4234f2bcd30a"/>
    <xsd:import namespace="7312d8bb-64c3-4034-9a0f-dc1f127f40f2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ad77d6-4def-4bf9-84cb-4234f2bcd30a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Marcações de imagem" ma:readOnly="false" ma:fieldId="{5cf76f15-5ced-4ddc-b409-7134ff3c332f}" ma:taxonomyMulti="true" ma:sspId="d1d24b6d-5369-40ba-942b-984191426f2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2d8bb-64c3-4034-9a0f-dc1f127f40f2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db93ae12-f3b4-4cb6-93ec-3ffd52a22f07}" ma:internalName="TaxCatchAll" ma:showField="CatchAllData" ma:web="7312d8bb-64c3-4034-9a0f-dc1f127f40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312d8bb-64c3-4034-9a0f-dc1f127f40f2" xsi:nil="true"/>
    <lcf76f155ced4ddcb4097134ff3c332f xmlns="0ead77d6-4def-4bf9-84cb-4234f2bcd30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B27CF3F-93C7-44A0-AB85-A1D5CCD683C7}"/>
</file>

<file path=customXml/itemProps2.xml><?xml version="1.0" encoding="utf-8"?>
<ds:datastoreItem xmlns:ds="http://schemas.openxmlformats.org/officeDocument/2006/customXml" ds:itemID="{9EE0D3CA-4F02-454E-AAD4-5E0F4716A6F9}"/>
</file>

<file path=customXml/itemProps3.xml><?xml version="1.0" encoding="utf-8"?>
<ds:datastoreItem xmlns:ds="http://schemas.openxmlformats.org/officeDocument/2006/customXml" ds:itemID="{CDC8861E-D4A8-47E9-9C88-1D2A6D9FB16C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27" baseType="lpstr">
      <vt:lpstr>Wisp</vt:lpstr>
      <vt:lpstr>Redes Neurais Multicamadas</vt:lpstr>
      <vt:lpstr>Redes Neurais</vt:lpstr>
      <vt:lpstr>Neurônio</vt:lpstr>
      <vt:lpstr>Camada Única</vt:lpstr>
      <vt:lpstr>Rede Neural de Múltiplas camadas</vt:lpstr>
      <vt:lpstr>Perceptron Multicamadas (MLP)</vt:lpstr>
      <vt:lpstr>Perceptron Multicamadas (MLP)</vt:lpstr>
      <vt:lpstr>Processo de Treinamento</vt:lpstr>
      <vt:lpstr>Algoritmo Backpropagation</vt:lpstr>
      <vt:lpstr>Fase Forward</vt:lpstr>
      <vt:lpstr>Fase Forward</vt:lpstr>
      <vt:lpstr>Fase Forward</vt:lpstr>
      <vt:lpstr>Função de ativação dos Neurônios</vt:lpstr>
      <vt:lpstr>Pesos Sinápticos</vt:lpstr>
      <vt:lpstr>Pesos Sinápticos</vt:lpstr>
      <vt:lpstr>Saídas de cada Camada</vt:lpstr>
      <vt:lpstr>Fase Backward</vt:lpstr>
      <vt:lpstr>Fase Backward</vt:lpstr>
      <vt:lpstr>Fase Backward</vt:lpstr>
      <vt:lpstr>Cálculo do erro: Camadas Intermediárias</vt:lpstr>
      <vt:lpstr>Ajuste de Peso: Segunda Camada</vt:lpstr>
      <vt:lpstr>Ajuste de peso: Primeira camada</vt:lpstr>
      <vt:lpstr>Função de Ativação</vt:lpstr>
      <vt:lpstr>Treinamento MLP</vt:lpstr>
      <vt:lpstr>Teste MLP</vt:lpstr>
      <vt:lpstr>Número de Neurônios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/>
  <cp:revision>261</cp:revision>
  <dcterms:created xsi:type="dcterms:W3CDTF">2024-06-10T20:35:51Z</dcterms:created>
  <dcterms:modified xsi:type="dcterms:W3CDTF">2024-06-18T01:52:33Z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0x010100241B6D1194BC754CB44A90C521171B1A</vt:lpwstr>
  </property>
</Properties>
</file>